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  <p:sldMasterId id="2147483683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Shadows Into Light Two"/>
      <p:regular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6780EC-ADA6-4649-A2A1-3851B6FA9685}">
  <a:tblStyle styleId="{056780EC-ADA6-4649-A2A1-3851B6FA96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Roboto-regular.fntdata"/><Relationship Id="rId25" Type="http://schemas.openxmlformats.org/officeDocument/2006/relationships/slide" Target="slides/slide17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bold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Merriweather-regular.fntdata"/><Relationship Id="rId30" Type="http://schemas.openxmlformats.org/officeDocument/2006/relationships/font" Target="fonts/ShadowsIntoLightTwo-regular.fntdata"/><Relationship Id="rId11" Type="http://schemas.openxmlformats.org/officeDocument/2006/relationships/slide" Target="slides/slide3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2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dabd1b95f_2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ddabd1b95f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e04bd9211e_2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e04bd9211e_2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e04bd9211e_2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e04bd9211e_2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dcd51e3055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dcd51e3055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cd51e3055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cd51e3055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cd51e3055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cd51e3055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dcd51e3055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dcd51e3055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e04bd9211e_2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e04bd9211e_2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fccdb89b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fccdb89b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dabd1b95f_7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ddabd1b95f_7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fccdb89ba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fccdb89ba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e04bd9211e_2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e04bd9211e_2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you ask sapna for a pic of vidya and change thi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 accordingly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04bd9211e_2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04bd9211e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04bd9211e_2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e04bd9211e_2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e1c16092f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e1c16092f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04bd9211e_2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04bd9211e_2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04bd9211e_2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04bd9211e_2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" name="Google Shape;71;p15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7" name="Google Shape;77;p16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1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" name="Google Shape;117;p25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118" name="Google Shape;118;p25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5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5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25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5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5"/>
          <p:cNvSpPr txBox="1"/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4" name="Google Shape;244;p25"/>
          <p:cNvSpPr txBox="1"/>
          <p:nvPr>
            <p:ph idx="1" type="subTitle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5" name="Google Shape;245;p25"/>
          <p:cNvSpPr txBox="1"/>
          <p:nvPr>
            <p:ph idx="12" type="sldNum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52" name="Google Shape;252;p27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3" name="Google Shape;253;p27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4" name="Google Shape;25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57" name="Google Shape;257;p28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58" name="Google Shape;258;p28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9" name="Google Shape;25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3" name="Google Shape;263;p29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64" name="Google Shape;264;p2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66" name="Google Shape;26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30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1" name="Google Shape;271;p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2" name="Google Shape;27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2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32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1" name="Google Shape;28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4" name="Google Shape;28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8" name="Google Shape;288;p34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9" name="Google Shape;289;p34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90" name="Google Shape;29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294" name="Google Shape;29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3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8" name="Google Shape;29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rgbClr val="CFE2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rgbClr val="CFE2F3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48" name="Google Shape;2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9" name="Google Shape;2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7.gif"/><Relationship Id="rId5" Type="http://schemas.openxmlformats.org/officeDocument/2006/relationships/image" Target="../media/image23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1.png"/><Relationship Id="rId5" Type="http://schemas.openxmlformats.org/officeDocument/2006/relationships/image" Target="../media/image35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3.gif"/><Relationship Id="rId5" Type="http://schemas.openxmlformats.org/officeDocument/2006/relationships/image" Target="../media/image3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UrEiAxLx1NyqWBsM5nvLGtssb5zzj-CxTHh-VfYjWoRfQNeAUxqjgA87Wk6GjKQhmByc1knp9QDF-1VWXcfx39BQd9mfRUC4ycAZSNP2EeV06foyaBOjBaesIa6xaSvxFJ4l5S99" id="305" name="Google Shape;30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50" y="70725"/>
            <a:ext cx="387425" cy="3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8"/>
          <p:cNvPicPr preferRelativeResize="0"/>
          <p:nvPr/>
        </p:nvPicPr>
        <p:blipFill rotWithShape="1">
          <a:blip r:embed="rId4">
            <a:alphaModFix/>
          </a:blip>
          <a:srcRect b="17308" l="0" r="5589" t="17302"/>
          <a:stretch/>
        </p:blipFill>
        <p:spPr>
          <a:xfrm>
            <a:off x="7236225" y="462975"/>
            <a:ext cx="1907775" cy="2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8"/>
          <p:cNvSpPr/>
          <p:nvPr/>
        </p:nvSpPr>
        <p:spPr>
          <a:xfrm rot="38">
            <a:off x="814097" y="2084968"/>
            <a:ext cx="3263074" cy="4952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Limelight"/>
              </a:rPr>
              <a:t>FUN WITH</a:t>
            </a:r>
          </a:p>
        </p:txBody>
      </p:sp>
      <p:pic>
        <p:nvPicPr>
          <p:cNvPr id="308" name="Google Shape;308;p38"/>
          <p:cNvPicPr preferRelativeResize="0"/>
          <p:nvPr/>
        </p:nvPicPr>
        <p:blipFill rotWithShape="1">
          <a:blip r:embed="rId5">
            <a:alphaModFix/>
          </a:blip>
          <a:srcRect b="15361" l="0" r="0" t="0"/>
          <a:stretch/>
        </p:blipFill>
        <p:spPr>
          <a:xfrm>
            <a:off x="578675" y="2580200"/>
            <a:ext cx="4890888" cy="14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 rotWithShape="1">
          <a:blip r:embed="rId6">
            <a:alphaModFix/>
          </a:blip>
          <a:srcRect b="0" l="3421" r="4114" t="0"/>
          <a:stretch/>
        </p:blipFill>
        <p:spPr>
          <a:xfrm>
            <a:off x="5005150" y="311150"/>
            <a:ext cx="4138850" cy="35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8"/>
          <p:cNvPicPr preferRelativeResize="0"/>
          <p:nvPr/>
        </p:nvPicPr>
        <p:blipFill rotWithShape="1">
          <a:blip r:embed="rId7">
            <a:alphaModFix/>
          </a:blip>
          <a:srcRect b="69129" l="43872" r="20240" t="0"/>
          <a:stretch/>
        </p:blipFill>
        <p:spPr>
          <a:xfrm>
            <a:off x="6145674" y="1416389"/>
            <a:ext cx="975926" cy="60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8"/>
          <p:cNvPicPr preferRelativeResize="0"/>
          <p:nvPr/>
        </p:nvPicPr>
        <p:blipFill rotWithShape="1">
          <a:blip r:embed="rId7">
            <a:alphaModFix/>
          </a:blip>
          <a:srcRect b="45198" l="2260" r="58958" t="29667"/>
          <a:stretch/>
        </p:blipFill>
        <p:spPr>
          <a:xfrm>
            <a:off x="7116656" y="1528064"/>
            <a:ext cx="1054594" cy="489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38"/>
          <p:cNvGrpSpPr/>
          <p:nvPr/>
        </p:nvGrpSpPr>
        <p:grpSpPr>
          <a:xfrm>
            <a:off x="6288993" y="1934176"/>
            <a:ext cx="1680593" cy="534163"/>
            <a:chOff x="6238800" y="2042350"/>
            <a:chExt cx="1522000" cy="488400"/>
          </a:xfrm>
        </p:grpSpPr>
        <p:pic>
          <p:nvPicPr>
            <p:cNvPr id="313" name="Google Shape;313;p38"/>
            <p:cNvPicPr preferRelativeResize="0"/>
            <p:nvPr/>
          </p:nvPicPr>
          <p:blipFill rotWithShape="1">
            <a:blip r:embed="rId7">
              <a:alphaModFix/>
            </a:blip>
            <a:srcRect b="45198" l="50458" r="0" t="29667"/>
            <a:stretch/>
          </p:blipFill>
          <p:spPr>
            <a:xfrm>
              <a:off x="6238800" y="2042350"/>
              <a:ext cx="1220150" cy="447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8"/>
            <p:cNvPicPr preferRelativeResize="0"/>
            <p:nvPr/>
          </p:nvPicPr>
          <p:blipFill rotWithShape="1">
            <a:blip r:embed="rId7">
              <a:alphaModFix/>
            </a:blip>
            <a:srcRect b="19516" l="2001" r="80270" t="55349"/>
            <a:stretch/>
          </p:blipFill>
          <p:spPr>
            <a:xfrm>
              <a:off x="7324175" y="2083325"/>
              <a:ext cx="436625" cy="447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5" name="Google Shape;315;p38"/>
          <p:cNvPicPr preferRelativeResize="0"/>
          <p:nvPr/>
        </p:nvPicPr>
        <p:blipFill rotWithShape="1">
          <a:blip r:embed="rId7">
            <a:alphaModFix/>
          </a:blip>
          <a:srcRect b="19516" l="32946" r="5654" t="55349"/>
          <a:stretch/>
        </p:blipFill>
        <p:spPr>
          <a:xfrm>
            <a:off x="6288646" y="2429707"/>
            <a:ext cx="1669655" cy="4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/>
          <p:cNvPicPr preferRelativeResize="0"/>
          <p:nvPr/>
        </p:nvPicPr>
        <p:blipFill rotWithShape="1">
          <a:blip r:embed="rId7">
            <a:alphaModFix/>
          </a:blip>
          <a:srcRect b="-1885" l="23664" r="7421" t="76751"/>
          <a:stretch/>
        </p:blipFill>
        <p:spPr>
          <a:xfrm>
            <a:off x="6191896" y="2838143"/>
            <a:ext cx="1873978" cy="48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UrEiAxLx1NyqWBsM5nvLGtssb5zzj-CxTHh-VfYjWoRfQNeAUxqjgA87Wk6GjKQhmByc1knp9QDF-1VWXcfx39BQd9mfRUC4ycAZSNP2EeV06foyaBOjBaesIa6xaSvxFJ4l5S99" id="526" name="Google Shape;52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850" y="166763"/>
            <a:ext cx="756600" cy="7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3575" y="1294750"/>
            <a:ext cx="5120325" cy="384875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7"/>
          <p:cNvSpPr/>
          <p:nvPr/>
        </p:nvSpPr>
        <p:spPr>
          <a:xfrm>
            <a:off x="0" y="58900"/>
            <a:ext cx="2779200" cy="1682400"/>
          </a:xfrm>
          <a:prstGeom prst="wedgeRoundRectCallout">
            <a:avLst>
              <a:gd fmla="val -26996" name="adj1"/>
              <a:gd fmla="val 103144" name="adj2"/>
              <a:gd fmla="val 0" name="adj3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Show me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 your fist, Alok! Let’s learn the </a:t>
            </a:r>
            <a:r>
              <a:rPr lang="en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vowels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 again. Aa-- Ee--Ii-- Oo-- Uu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29" name="Google Shape;529;p47"/>
          <p:cNvPicPr preferRelativeResize="0"/>
          <p:nvPr/>
        </p:nvPicPr>
        <p:blipFill rotWithShape="1">
          <a:blip r:embed="rId5">
            <a:alphaModFix/>
          </a:blip>
          <a:srcRect b="0" l="12048" r="4395" t="0"/>
          <a:stretch/>
        </p:blipFill>
        <p:spPr>
          <a:xfrm>
            <a:off x="6969925" y="2257175"/>
            <a:ext cx="1318050" cy="283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7"/>
          <p:cNvPicPr preferRelativeResize="0"/>
          <p:nvPr/>
        </p:nvPicPr>
        <p:blipFill rotWithShape="1">
          <a:blip r:embed="rId6">
            <a:alphaModFix/>
          </a:blip>
          <a:srcRect b="0" l="12592" r="70238" t="48301"/>
          <a:stretch/>
        </p:blipFill>
        <p:spPr>
          <a:xfrm>
            <a:off x="351350" y="2039450"/>
            <a:ext cx="1310301" cy="33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7"/>
          <p:cNvPicPr preferRelativeResize="0"/>
          <p:nvPr/>
        </p:nvPicPr>
        <p:blipFill rotWithShape="1">
          <a:blip r:embed="rId7">
            <a:alphaModFix/>
          </a:blip>
          <a:srcRect b="4614" l="11821" r="74963" t="80917"/>
          <a:stretch/>
        </p:blipFill>
        <p:spPr>
          <a:xfrm>
            <a:off x="1623575" y="2039450"/>
            <a:ext cx="1217425" cy="96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7"/>
          <p:cNvPicPr preferRelativeResize="0"/>
          <p:nvPr/>
        </p:nvPicPr>
        <p:blipFill rotWithShape="1">
          <a:blip r:embed="rId7">
            <a:alphaModFix/>
          </a:blip>
          <a:srcRect b="27496" l="18546" r="68238" t="56109"/>
          <a:stretch/>
        </p:blipFill>
        <p:spPr>
          <a:xfrm>
            <a:off x="5992150" y="1741300"/>
            <a:ext cx="1217425" cy="10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7"/>
          <p:cNvPicPr preferRelativeResize="0"/>
          <p:nvPr/>
        </p:nvPicPr>
        <p:blipFill rotWithShape="1">
          <a:blip r:embed="rId7">
            <a:alphaModFix/>
          </a:blip>
          <a:srcRect b="49949" l="40497" r="48804" t="33655"/>
          <a:stretch/>
        </p:blipFill>
        <p:spPr>
          <a:xfrm>
            <a:off x="5386400" y="753925"/>
            <a:ext cx="891401" cy="9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7"/>
          <p:cNvPicPr preferRelativeResize="0"/>
          <p:nvPr/>
        </p:nvPicPr>
        <p:blipFill rotWithShape="1">
          <a:blip r:embed="rId7">
            <a:alphaModFix/>
          </a:blip>
          <a:srcRect b="74106" l="34193" r="56158" t="6810"/>
          <a:stretch/>
        </p:blipFill>
        <p:spPr>
          <a:xfrm>
            <a:off x="2841000" y="365175"/>
            <a:ext cx="941275" cy="12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7"/>
          <p:cNvPicPr preferRelativeResize="0"/>
          <p:nvPr/>
        </p:nvPicPr>
        <p:blipFill rotWithShape="1">
          <a:blip r:embed="rId7">
            <a:alphaModFix/>
          </a:blip>
          <a:srcRect b="74106" l="80332" r="8298" t="6810"/>
          <a:stretch/>
        </p:blipFill>
        <p:spPr>
          <a:xfrm>
            <a:off x="3937325" y="296900"/>
            <a:ext cx="994336" cy="12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UrEiAxLx1NyqWBsM5nvLGtssb5zzj-CxTHh-VfYjWoRfQNeAUxqjgA87Wk6GjKQhmByc1knp9QDF-1VWXcfx39BQd9mfRUC4ycAZSNP2EeV06foyaBOjBaesIa6xaSvxFJ4l5S99" id="541" name="Google Shape;54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850" y="1667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8"/>
          <p:cNvSpPr/>
          <p:nvPr/>
        </p:nvSpPr>
        <p:spPr>
          <a:xfrm>
            <a:off x="119450" y="58900"/>
            <a:ext cx="2046600" cy="1722600"/>
          </a:xfrm>
          <a:prstGeom prst="wedgeRoundRectCallout">
            <a:avLst>
              <a:gd fmla="val -11332" name="adj1"/>
              <a:gd fmla="val 68077" name="adj2"/>
              <a:gd fmla="val 0" name="adj3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Very good, Alok! Let’s say the </a:t>
            </a:r>
            <a:r>
              <a:rPr lang="en" sz="22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consonants!</a:t>
            </a:r>
            <a:endParaRPr sz="22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43" name="Google Shape;543;p48"/>
          <p:cNvPicPr preferRelativeResize="0"/>
          <p:nvPr/>
        </p:nvPicPr>
        <p:blipFill rotWithShape="1">
          <a:blip r:embed="rId4">
            <a:alphaModFix/>
          </a:blip>
          <a:srcRect b="0" l="12570" r="70238" t="47989"/>
          <a:stretch/>
        </p:blipFill>
        <p:spPr>
          <a:xfrm>
            <a:off x="654500" y="1872150"/>
            <a:ext cx="1311949" cy="351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4" name="Google Shape;544;p48"/>
          <p:cNvGrpSpPr/>
          <p:nvPr/>
        </p:nvGrpSpPr>
        <p:grpSpPr>
          <a:xfrm>
            <a:off x="1950450" y="368075"/>
            <a:ext cx="6202849" cy="3444938"/>
            <a:chOff x="2407650" y="368075"/>
            <a:chExt cx="6202849" cy="3444938"/>
          </a:xfrm>
        </p:grpSpPr>
        <p:pic>
          <p:nvPicPr>
            <p:cNvPr id="545" name="Google Shape;545;p48"/>
            <p:cNvPicPr preferRelativeResize="0"/>
            <p:nvPr/>
          </p:nvPicPr>
          <p:blipFill rotWithShape="1">
            <a:blip r:embed="rId5">
              <a:alphaModFix/>
            </a:blip>
            <a:srcRect b="0" l="26139" r="0" t="77444"/>
            <a:stretch/>
          </p:blipFill>
          <p:spPr>
            <a:xfrm>
              <a:off x="3893950" y="2771963"/>
              <a:ext cx="4716549" cy="104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48"/>
            <p:cNvPicPr preferRelativeResize="0"/>
            <p:nvPr/>
          </p:nvPicPr>
          <p:blipFill rotWithShape="1">
            <a:blip r:embed="rId5">
              <a:alphaModFix/>
            </a:blip>
            <a:srcRect b="22320" l="68735" r="5368" t="56110"/>
            <a:stretch/>
          </p:blipFill>
          <p:spPr>
            <a:xfrm>
              <a:off x="2407650" y="2794725"/>
              <a:ext cx="1653700" cy="99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48"/>
            <p:cNvPicPr preferRelativeResize="0"/>
            <p:nvPr/>
          </p:nvPicPr>
          <p:blipFill rotWithShape="1">
            <a:blip r:embed="rId5">
              <a:alphaModFix/>
            </a:blip>
            <a:srcRect b="46263" l="61337" r="0" t="33655"/>
            <a:stretch/>
          </p:blipFill>
          <p:spPr>
            <a:xfrm>
              <a:off x="2608574" y="1528125"/>
              <a:ext cx="2468825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48"/>
            <p:cNvPicPr preferRelativeResize="0"/>
            <p:nvPr/>
          </p:nvPicPr>
          <p:blipFill rotWithShape="1">
            <a:blip r:embed="rId5">
              <a:alphaModFix/>
            </a:blip>
            <a:srcRect b="70407" l="44254" r="19790" t="9512"/>
            <a:stretch/>
          </p:blipFill>
          <p:spPr>
            <a:xfrm>
              <a:off x="2665575" y="368075"/>
              <a:ext cx="2296000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48"/>
            <p:cNvPicPr preferRelativeResize="0"/>
            <p:nvPr/>
          </p:nvPicPr>
          <p:blipFill rotWithShape="1">
            <a:blip r:embed="rId5">
              <a:alphaModFix/>
            </a:blip>
            <a:srcRect b="46263" l="0" r="59390" t="33655"/>
            <a:stretch/>
          </p:blipFill>
          <p:spPr>
            <a:xfrm>
              <a:off x="4732979" y="368075"/>
              <a:ext cx="2593101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48"/>
            <p:cNvPicPr preferRelativeResize="0"/>
            <p:nvPr/>
          </p:nvPicPr>
          <p:blipFill rotWithShape="1">
            <a:blip r:embed="rId5">
              <a:alphaModFix/>
            </a:blip>
            <a:srcRect b="22320" l="0" r="81270" t="56110"/>
            <a:stretch/>
          </p:blipFill>
          <p:spPr>
            <a:xfrm>
              <a:off x="4696400" y="1493775"/>
              <a:ext cx="1195974" cy="99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48"/>
            <p:cNvPicPr preferRelativeResize="0"/>
            <p:nvPr/>
          </p:nvPicPr>
          <p:blipFill rotWithShape="1">
            <a:blip r:embed="rId5">
              <a:alphaModFix/>
            </a:blip>
            <a:srcRect b="46263" l="51280" r="39087" t="33655"/>
            <a:stretch/>
          </p:blipFill>
          <p:spPr>
            <a:xfrm>
              <a:off x="7286233" y="368075"/>
              <a:ext cx="614999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48"/>
            <p:cNvPicPr preferRelativeResize="0"/>
            <p:nvPr/>
          </p:nvPicPr>
          <p:blipFill rotWithShape="1">
            <a:blip r:embed="rId5">
              <a:alphaModFix/>
            </a:blip>
            <a:srcRect b="22320" l="33020" r="31025" t="56110"/>
            <a:stretch/>
          </p:blipFill>
          <p:spPr>
            <a:xfrm>
              <a:off x="5892375" y="1493775"/>
              <a:ext cx="2296000" cy="995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3" name="Google Shape;553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4" name="Google Shape;554;p48"/>
          <p:cNvPicPr preferRelativeResize="0"/>
          <p:nvPr/>
        </p:nvPicPr>
        <p:blipFill rotWithShape="1">
          <a:blip r:embed="rId6">
            <a:alphaModFix/>
          </a:blip>
          <a:srcRect b="0" l="12048" r="4395" t="0"/>
          <a:stretch/>
        </p:blipFill>
        <p:spPr>
          <a:xfrm>
            <a:off x="7731925" y="1723775"/>
            <a:ext cx="1318050" cy="283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9"/>
          <p:cNvSpPr txBox="1"/>
          <p:nvPr/>
        </p:nvSpPr>
        <p:spPr>
          <a:xfrm>
            <a:off x="533400" y="533400"/>
            <a:ext cx="7506900" cy="43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Ex. 1: </a:t>
            </a:r>
            <a:r>
              <a:rPr b="1" lang="en" sz="1800" u="sng">
                <a:latin typeface="Comic Sans MS"/>
                <a:ea typeface="Comic Sans MS"/>
                <a:cs typeface="Comic Sans MS"/>
                <a:sym typeface="Comic Sans MS"/>
              </a:rPr>
              <a:t>Choose the right answer to the question.</a:t>
            </a:r>
            <a:endParaRPr b="1" sz="18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rabicPeriod"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The alphabet can be divided into two groups. What are the names of the groups?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Vowels and others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Vowels and y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Consonants and vowels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How many consonants are there in the English alphabet?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21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26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s://lh4.googleusercontent.com/UrEiAxLx1NyqWBsM5nvLGtssb5zzj-CxTHh-VfYjWoRfQNeAUxqjgA87Wk6GjKQhmByc1knp9QDF-1VWXcfx39BQd9mfRUC4ycAZSNP2EeV06foyaBOjBaesIa6xaSvxFJ4l5S99" id="560" name="Google Shape;56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850" y="1667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9"/>
          <p:cNvSpPr/>
          <p:nvPr/>
        </p:nvSpPr>
        <p:spPr>
          <a:xfrm>
            <a:off x="1427125" y="2822200"/>
            <a:ext cx="2677800" cy="485100"/>
          </a:xfrm>
          <a:prstGeom prst="ellipse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9"/>
          <p:cNvSpPr/>
          <p:nvPr/>
        </p:nvSpPr>
        <p:spPr>
          <a:xfrm>
            <a:off x="1274725" y="3736600"/>
            <a:ext cx="703500" cy="485100"/>
          </a:xfrm>
          <a:prstGeom prst="ellipse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0"/>
          <p:cNvSpPr txBox="1"/>
          <p:nvPr/>
        </p:nvSpPr>
        <p:spPr>
          <a:xfrm>
            <a:off x="533400" y="533400"/>
            <a:ext cx="7506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Ex. 1: </a:t>
            </a:r>
            <a:r>
              <a:rPr b="1" lang="en" sz="1800" u="sng">
                <a:latin typeface="Comic Sans MS"/>
                <a:ea typeface="Comic Sans MS"/>
                <a:cs typeface="Comic Sans MS"/>
                <a:sym typeface="Comic Sans MS"/>
              </a:rPr>
              <a:t>Choose the right answer to the question.</a:t>
            </a:r>
            <a:endParaRPr b="1" sz="18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Find the odd one out: u, x, t, d, f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8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8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8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 4. The consonants in the word “auto” are:</a:t>
            </a:r>
            <a:endParaRPr b="1"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AutoNum type="alphaLcPeriod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endParaRPr b="1"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s://lh4.googleusercontent.com/UrEiAxLx1NyqWBsM5nvLGtssb5zzj-CxTHh-VfYjWoRfQNeAUxqjgA87Wk6GjKQhmByc1knp9QDF-1VWXcfx39BQd9mfRUC4ycAZSNP2EeV06foyaBOjBaesIa6xaSvxFJ4l5S99" id="568" name="Google Shape;56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850" y="1667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0"/>
          <p:cNvSpPr/>
          <p:nvPr/>
        </p:nvSpPr>
        <p:spPr>
          <a:xfrm>
            <a:off x="1198525" y="3431800"/>
            <a:ext cx="703500" cy="485100"/>
          </a:xfrm>
          <a:prstGeom prst="ellipse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50"/>
          <p:cNvSpPr/>
          <p:nvPr/>
        </p:nvSpPr>
        <p:spPr>
          <a:xfrm>
            <a:off x="1350925" y="2212600"/>
            <a:ext cx="703500" cy="485100"/>
          </a:xfrm>
          <a:prstGeom prst="ellipse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17335">
            <a:off x="4722548" y="4058975"/>
            <a:ext cx="992453" cy="658976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1"/>
          <p:cNvSpPr txBox="1"/>
          <p:nvPr/>
        </p:nvSpPr>
        <p:spPr>
          <a:xfrm>
            <a:off x="609600" y="304800"/>
            <a:ext cx="730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Ex. 2: </a:t>
            </a:r>
            <a:r>
              <a:rPr b="1" lang="en" sz="1800" u="sng">
                <a:latin typeface="Comic Sans MS"/>
                <a:ea typeface="Comic Sans MS"/>
                <a:cs typeface="Comic Sans MS"/>
                <a:sym typeface="Comic Sans MS"/>
              </a:rPr>
              <a:t>Match the vowels to the words. Follow the example.</a:t>
            </a:r>
            <a:endParaRPr b="1" sz="18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s://lh4.googleusercontent.com/UrEiAxLx1NyqWBsM5nvLGtssb5zzj-CxTHh-VfYjWoRfQNeAUxqjgA87Wk6GjKQhmByc1knp9QDF-1VWXcfx39BQd9mfRUC4ycAZSNP2EeV06foyaBOjBaesIa6xaSvxFJ4l5S99" id="577" name="Google Shape;57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2850" y="1667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1"/>
          <p:cNvSpPr/>
          <p:nvPr/>
        </p:nvSpPr>
        <p:spPr>
          <a:xfrm>
            <a:off x="1644425" y="970575"/>
            <a:ext cx="1705800" cy="39504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1"/>
          <p:cNvSpPr/>
          <p:nvPr/>
        </p:nvSpPr>
        <p:spPr>
          <a:xfrm>
            <a:off x="3974850" y="970575"/>
            <a:ext cx="2032800" cy="39504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1"/>
          <p:cNvSpPr/>
          <p:nvPr/>
        </p:nvSpPr>
        <p:spPr>
          <a:xfrm>
            <a:off x="2247050" y="1097825"/>
            <a:ext cx="417400" cy="4616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Aa</a:t>
            </a:r>
          </a:p>
        </p:txBody>
      </p:sp>
      <p:sp>
        <p:nvSpPr>
          <p:cNvPr id="581" name="Google Shape;581;p51"/>
          <p:cNvSpPr/>
          <p:nvPr/>
        </p:nvSpPr>
        <p:spPr>
          <a:xfrm>
            <a:off x="2250226" y="1835500"/>
            <a:ext cx="368374" cy="4616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Ee</a:t>
            </a:r>
          </a:p>
        </p:txBody>
      </p:sp>
      <p:sp>
        <p:nvSpPr>
          <p:cNvPr id="582" name="Google Shape;582;p51"/>
          <p:cNvSpPr/>
          <p:nvPr/>
        </p:nvSpPr>
        <p:spPr>
          <a:xfrm>
            <a:off x="2206975" y="2495550"/>
            <a:ext cx="330525" cy="5001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Ii</a:t>
            </a:r>
          </a:p>
        </p:txBody>
      </p:sp>
      <p:sp>
        <p:nvSpPr>
          <p:cNvPr id="583" name="Google Shape;583;p51"/>
          <p:cNvSpPr/>
          <p:nvPr/>
        </p:nvSpPr>
        <p:spPr>
          <a:xfrm>
            <a:off x="2130775" y="3196675"/>
            <a:ext cx="576651" cy="5852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Oo</a:t>
            </a:r>
          </a:p>
        </p:txBody>
      </p:sp>
      <p:sp>
        <p:nvSpPr>
          <p:cNvPr id="584" name="Google Shape;584;p51"/>
          <p:cNvSpPr/>
          <p:nvPr/>
        </p:nvSpPr>
        <p:spPr>
          <a:xfrm>
            <a:off x="2130775" y="4130350"/>
            <a:ext cx="576651" cy="4616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Uu</a:t>
            </a:r>
          </a:p>
        </p:txBody>
      </p:sp>
      <p:sp>
        <p:nvSpPr>
          <p:cNvPr id="585" name="Google Shape;585;p51"/>
          <p:cNvSpPr txBox="1"/>
          <p:nvPr/>
        </p:nvSpPr>
        <p:spPr>
          <a:xfrm>
            <a:off x="4135775" y="914025"/>
            <a:ext cx="17058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book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mug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eyes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twig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586" name="Google Shape;586;p51"/>
          <p:cNvCxnSpPr/>
          <p:nvPr/>
        </p:nvCxnSpPr>
        <p:spPr>
          <a:xfrm>
            <a:off x="2755300" y="1550525"/>
            <a:ext cx="1722300" cy="2170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7" name="Google Shape;58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0650" y="1039890"/>
            <a:ext cx="756600" cy="65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4600" y="1847216"/>
            <a:ext cx="756600" cy="7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7771" y="3268048"/>
            <a:ext cx="756600" cy="75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28054" y="2859213"/>
            <a:ext cx="960994" cy="40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2"/>
          <p:cNvSpPr/>
          <p:nvPr/>
        </p:nvSpPr>
        <p:spPr>
          <a:xfrm>
            <a:off x="3974850" y="970575"/>
            <a:ext cx="2032800" cy="39504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52"/>
          <p:cNvSpPr txBox="1"/>
          <p:nvPr/>
        </p:nvSpPr>
        <p:spPr>
          <a:xfrm>
            <a:off x="4135775" y="914025"/>
            <a:ext cx="17058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zoom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roar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cry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me</a:t>
            </a:r>
            <a:endParaRPr b="1" sz="2800">
              <a:solidFill>
                <a:srgbClr val="783F0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7" name="Google Shape;597;p52"/>
          <p:cNvSpPr txBox="1"/>
          <p:nvPr/>
        </p:nvSpPr>
        <p:spPr>
          <a:xfrm>
            <a:off x="609600" y="152400"/>
            <a:ext cx="73068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Ex. 3: </a:t>
            </a:r>
            <a:r>
              <a:rPr b="1" lang="en" sz="1800" u="sng">
                <a:latin typeface="Comic Sans MS"/>
                <a:ea typeface="Comic Sans MS"/>
                <a:cs typeface="Comic Sans MS"/>
                <a:sym typeface="Comic Sans MS"/>
              </a:rPr>
              <a:t>Match the consonants to the beginning letter of the word. Follow the example.</a:t>
            </a:r>
            <a:endParaRPr b="1" sz="18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s://lh4.googleusercontent.com/UrEiAxLx1NyqWBsM5nvLGtssb5zzj-CxTHh-VfYjWoRfQNeAUxqjgA87Wk6GjKQhmByc1knp9QDF-1VWXcfx39BQd9mfRUC4ycAZSNP2EeV06foyaBOjBaesIa6xaSvxFJ4l5S99" id="598" name="Google Shape;5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850" y="1667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52"/>
          <p:cNvSpPr/>
          <p:nvPr/>
        </p:nvSpPr>
        <p:spPr>
          <a:xfrm>
            <a:off x="1644425" y="970575"/>
            <a:ext cx="1705800" cy="3950400"/>
          </a:xfrm>
          <a:prstGeom prst="rect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52"/>
          <p:cNvSpPr/>
          <p:nvPr/>
        </p:nvSpPr>
        <p:spPr>
          <a:xfrm>
            <a:off x="2247050" y="1097825"/>
            <a:ext cx="407865" cy="5872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Yy</a:t>
            </a:r>
          </a:p>
        </p:txBody>
      </p:sp>
      <p:sp>
        <p:nvSpPr>
          <p:cNvPr id="601" name="Google Shape;601;p52"/>
          <p:cNvSpPr/>
          <p:nvPr/>
        </p:nvSpPr>
        <p:spPr>
          <a:xfrm>
            <a:off x="2250226" y="1835500"/>
            <a:ext cx="509980" cy="4540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Mm</a:t>
            </a:r>
          </a:p>
        </p:txBody>
      </p:sp>
      <p:sp>
        <p:nvSpPr>
          <p:cNvPr id="602" name="Google Shape;602;p52"/>
          <p:cNvSpPr/>
          <p:nvPr/>
        </p:nvSpPr>
        <p:spPr>
          <a:xfrm>
            <a:off x="2206975" y="2495550"/>
            <a:ext cx="548325" cy="5001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Zz</a:t>
            </a:r>
          </a:p>
        </p:txBody>
      </p:sp>
      <p:sp>
        <p:nvSpPr>
          <p:cNvPr id="603" name="Google Shape;603;p52"/>
          <p:cNvSpPr/>
          <p:nvPr/>
        </p:nvSpPr>
        <p:spPr>
          <a:xfrm>
            <a:off x="2130775" y="3196675"/>
            <a:ext cx="457073" cy="5655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Rr</a:t>
            </a:r>
          </a:p>
        </p:txBody>
      </p:sp>
      <p:sp>
        <p:nvSpPr>
          <p:cNvPr id="604" name="Google Shape;604;p52"/>
          <p:cNvSpPr/>
          <p:nvPr/>
        </p:nvSpPr>
        <p:spPr>
          <a:xfrm>
            <a:off x="2130775" y="4130350"/>
            <a:ext cx="594543" cy="4693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99999"/>
                </a:solidFill>
                <a:latin typeface="Arial"/>
              </a:rPr>
              <a:t>Cc</a:t>
            </a:r>
          </a:p>
        </p:txBody>
      </p:sp>
      <p:cxnSp>
        <p:nvCxnSpPr>
          <p:cNvPr id="605" name="Google Shape;605;p52"/>
          <p:cNvCxnSpPr/>
          <p:nvPr/>
        </p:nvCxnSpPr>
        <p:spPr>
          <a:xfrm>
            <a:off x="2725325" y="1446425"/>
            <a:ext cx="1609800" cy="22581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3"/>
          <p:cNvSpPr/>
          <p:nvPr/>
        </p:nvSpPr>
        <p:spPr>
          <a:xfrm>
            <a:off x="76200" y="196600"/>
            <a:ext cx="3010566" cy="6514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Shadows Into Light Two"/>
              </a:rPr>
              <a:t>Vowels</a:t>
            </a:r>
          </a:p>
        </p:txBody>
      </p:sp>
      <p:sp>
        <p:nvSpPr>
          <p:cNvPr id="611" name="Google Shape;611;p53"/>
          <p:cNvSpPr/>
          <p:nvPr/>
        </p:nvSpPr>
        <p:spPr>
          <a:xfrm>
            <a:off x="3581400" y="191438"/>
            <a:ext cx="4626697" cy="661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38761D"/>
                </a:solidFill>
                <a:latin typeface="Shadows Into Light Two"/>
              </a:rPr>
              <a:t>Consonants</a:t>
            </a:r>
          </a:p>
        </p:txBody>
      </p:sp>
      <p:grpSp>
        <p:nvGrpSpPr>
          <p:cNvPr id="612" name="Google Shape;612;p53"/>
          <p:cNvGrpSpPr/>
          <p:nvPr/>
        </p:nvGrpSpPr>
        <p:grpSpPr>
          <a:xfrm>
            <a:off x="76200" y="756650"/>
            <a:ext cx="2914076" cy="3185950"/>
            <a:chOff x="76200" y="756650"/>
            <a:chExt cx="2914076" cy="3185950"/>
          </a:xfrm>
        </p:grpSpPr>
        <p:pic>
          <p:nvPicPr>
            <p:cNvPr id="613" name="Google Shape;613;p53"/>
            <p:cNvPicPr preferRelativeResize="0"/>
            <p:nvPr/>
          </p:nvPicPr>
          <p:blipFill rotWithShape="1">
            <a:blip r:embed="rId3">
              <a:alphaModFix/>
            </a:blip>
            <a:srcRect b="4614" l="11821" r="74963" t="80917"/>
            <a:stretch/>
          </p:blipFill>
          <p:spPr>
            <a:xfrm>
              <a:off x="2146425" y="3230363"/>
              <a:ext cx="843851" cy="66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53"/>
            <p:cNvPicPr preferRelativeResize="0"/>
            <p:nvPr/>
          </p:nvPicPr>
          <p:blipFill rotWithShape="1">
            <a:blip r:embed="rId3">
              <a:alphaModFix/>
            </a:blip>
            <a:srcRect b="27496" l="18546" r="68238" t="56109"/>
            <a:stretch/>
          </p:blipFill>
          <p:spPr>
            <a:xfrm>
              <a:off x="97050" y="3185925"/>
              <a:ext cx="843851" cy="75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53"/>
            <p:cNvPicPr preferRelativeResize="0"/>
            <p:nvPr/>
          </p:nvPicPr>
          <p:blipFill rotWithShape="1">
            <a:blip r:embed="rId3">
              <a:alphaModFix/>
            </a:blip>
            <a:srcRect b="49949" l="40497" r="48804" t="33655"/>
            <a:stretch/>
          </p:blipFill>
          <p:spPr>
            <a:xfrm>
              <a:off x="1101625" y="2248400"/>
              <a:ext cx="683125" cy="75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53"/>
            <p:cNvPicPr preferRelativeResize="0"/>
            <p:nvPr/>
          </p:nvPicPr>
          <p:blipFill rotWithShape="1">
            <a:blip r:embed="rId3">
              <a:alphaModFix/>
            </a:blip>
            <a:srcRect b="74106" l="34193" r="56158" t="6810"/>
            <a:stretch/>
          </p:blipFill>
          <p:spPr>
            <a:xfrm>
              <a:off x="76200" y="756650"/>
              <a:ext cx="885550" cy="110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53"/>
            <p:cNvPicPr preferRelativeResize="0"/>
            <p:nvPr/>
          </p:nvPicPr>
          <p:blipFill rotWithShape="1">
            <a:blip r:embed="rId3">
              <a:alphaModFix/>
            </a:blip>
            <a:srcRect b="74106" l="80332" r="8298" t="6810"/>
            <a:stretch/>
          </p:blipFill>
          <p:spPr>
            <a:xfrm>
              <a:off x="2205375" y="1101200"/>
              <a:ext cx="725951" cy="880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8" name="Google Shape;618;p53"/>
          <p:cNvGrpSpPr/>
          <p:nvPr/>
        </p:nvGrpSpPr>
        <p:grpSpPr>
          <a:xfrm>
            <a:off x="3322050" y="977675"/>
            <a:ext cx="5780725" cy="3444950"/>
            <a:chOff x="2407650" y="368075"/>
            <a:chExt cx="5780725" cy="3444950"/>
          </a:xfrm>
        </p:grpSpPr>
        <p:pic>
          <p:nvPicPr>
            <p:cNvPr id="619" name="Google Shape;619;p53"/>
            <p:cNvPicPr preferRelativeResize="0"/>
            <p:nvPr/>
          </p:nvPicPr>
          <p:blipFill rotWithShape="1">
            <a:blip r:embed="rId3">
              <a:alphaModFix/>
            </a:blip>
            <a:srcRect b="0" l="26139" r="6610" t="77444"/>
            <a:stretch/>
          </p:blipFill>
          <p:spPr>
            <a:xfrm>
              <a:off x="3893950" y="2771975"/>
              <a:ext cx="4294426" cy="104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53"/>
            <p:cNvPicPr preferRelativeResize="0"/>
            <p:nvPr/>
          </p:nvPicPr>
          <p:blipFill rotWithShape="1">
            <a:blip r:embed="rId3">
              <a:alphaModFix/>
            </a:blip>
            <a:srcRect b="22320" l="68735" r="5368" t="56110"/>
            <a:stretch/>
          </p:blipFill>
          <p:spPr>
            <a:xfrm>
              <a:off x="2407650" y="2794725"/>
              <a:ext cx="1653700" cy="99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53"/>
            <p:cNvPicPr preferRelativeResize="0"/>
            <p:nvPr/>
          </p:nvPicPr>
          <p:blipFill rotWithShape="1">
            <a:blip r:embed="rId3">
              <a:alphaModFix/>
            </a:blip>
            <a:srcRect b="46263" l="61337" r="0" t="33655"/>
            <a:stretch/>
          </p:blipFill>
          <p:spPr>
            <a:xfrm>
              <a:off x="2608574" y="1528125"/>
              <a:ext cx="2468825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53"/>
            <p:cNvPicPr preferRelativeResize="0"/>
            <p:nvPr/>
          </p:nvPicPr>
          <p:blipFill rotWithShape="1">
            <a:blip r:embed="rId3">
              <a:alphaModFix/>
            </a:blip>
            <a:srcRect b="70407" l="44254" r="19790" t="9512"/>
            <a:stretch/>
          </p:blipFill>
          <p:spPr>
            <a:xfrm>
              <a:off x="2665575" y="368075"/>
              <a:ext cx="2296000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53"/>
            <p:cNvPicPr preferRelativeResize="0"/>
            <p:nvPr/>
          </p:nvPicPr>
          <p:blipFill rotWithShape="1">
            <a:blip r:embed="rId3">
              <a:alphaModFix/>
            </a:blip>
            <a:srcRect b="46263" l="0" r="59390" t="33655"/>
            <a:stretch/>
          </p:blipFill>
          <p:spPr>
            <a:xfrm>
              <a:off x="4732979" y="368075"/>
              <a:ext cx="2593101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53"/>
            <p:cNvPicPr preferRelativeResize="0"/>
            <p:nvPr/>
          </p:nvPicPr>
          <p:blipFill rotWithShape="1">
            <a:blip r:embed="rId3">
              <a:alphaModFix/>
            </a:blip>
            <a:srcRect b="22320" l="0" r="81270" t="56110"/>
            <a:stretch/>
          </p:blipFill>
          <p:spPr>
            <a:xfrm>
              <a:off x="4696400" y="1493775"/>
              <a:ext cx="1195974" cy="99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53"/>
            <p:cNvPicPr preferRelativeResize="0"/>
            <p:nvPr/>
          </p:nvPicPr>
          <p:blipFill rotWithShape="1">
            <a:blip r:embed="rId3">
              <a:alphaModFix/>
            </a:blip>
            <a:srcRect b="46263" l="51280" r="39087" t="33655"/>
            <a:stretch/>
          </p:blipFill>
          <p:spPr>
            <a:xfrm>
              <a:off x="7286233" y="368075"/>
              <a:ext cx="614999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Google Shape;626;p53"/>
            <p:cNvPicPr preferRelativeResize="0"/>
            <p:nvPr/>
          </p:nvPicPr>
          <p:blipFill rotWithShape="1">
            <a:blip r:embed="rId3">
              <a:alphaModFix/>
            </a:blip>
            <a:srcRect b="22320" l="33020" r="31025" t="56110"/>
            <a:stretch/>
          </p:blipFill>
          <p:spPr>
            <a:xfrm>
              <a:off x="5892375" y="1493775"/>
              <a:ext cx="2296000" cy="995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s://lh4.googleusercontent.com/UrEiAxLx1NyqWBsM5nvLGtssb5zzj-CxTHh-VfYjWoRfQNeAUxqjgA87Wk6GjKQhmByc1knp9QDF-1VWXcfx39BQd9mfRUC4ycAZSNP2EeV06foyaBOjBaesIa6xaSvxFJ4l5S99" id="627" name="Google Shape;62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9050" y="905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UrEiAxLx1NyqWBsM5nvLGtssb5zzj-CxTHh-VfYjWoRfQNeAUxqjgA87Wk6GjKQhmByc1knp9QDF-1VWXcfx39BQd9mfRUC4ycAZSNP2EeV06foyaBOjBaesIa6xaSvxFJ4l5S99" id="633" name="Google Shape;63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850" y="166763"/>
            <a:ext cx="756600" cy="7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54"/>
          <p:cNvPicPr preferRelativeResize="0"/>
          <p:nvPr/>
        </p:nvPicPr>
        <p:blipFill rotWithShape="1">
          <a:blip r:embed="rId4">
            <a:alphaModFix/>
          </a:blip>
          <a:srcRect b="0" l="0" r="0" t="17362"/>
          <a:stretch/>
        </p:blipFill>
        <p:spPr>
          <a:xfrm>
            <a:off x="7394479" y="3697700"/>
            <a:ext cx="1749521" cy="14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4"/>
          <p:cNvPicPr preferRelativeResize="0"/>
          <p:nvPr/>
        </p:nvPicPr>
        <p:blipFill rotWithShape="1">
          <a:blip r:embed="rId5">
            <a:alphaModFix/>
          </a:blip>
          <a:srcRect b="68377" l="16972" r="51828" t="0"/>
          <a:stretch/>
        </p:blipFill>
        <p:spPr>
          <a:xfrm>
            <a:off x="4728925" y="1848850"/>
            <a:ext cx="1426400" cy="1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54"/>
          <p:cNvSpPr txBox="1"/>
          <p:nvPr/>
        </p:nvSpPr>
        <p:spPr>
          <a:xfrm>
            <a:off x="451800" y="1726550"/>
            <a:ext cx="8240400" cy="18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7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Thank You!</a:t>
            </a:r>
            <a:endParaRPr b="1" sz="117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637" name="Google Shape;637;p54"/>
          <p:cNvPicPr preferRelativeResize="0"/>
          <p:nvPr/>
        </p:nvPicPr>
        <p:blipFill rotWithShape="1">
          <a:blip r:embed="rId5">
            <a:alphaModFix/>
          </a:blip>
          <a:srcRect b="37241" l="25048" r="54027" t="31135"/>
          <a:stretch/>
        </p:blipFill>
        <p:spPr>
          <a:xfrm flipH="1">
            <a:off x="1554775" y="533400"/>
            <a:ext cx="956650" cy="14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4"/>
          <p:cNvPicPr preferRelativeResize="0"/>
          <p:nvPr/>
        </p:nvPicPr>
        <p:blipFill rotWithShape="1">
          <a:blip r:embed="rId5">
            <a:alphaModFix/>
          </a:blip>
          <a:srcRect b="0" l="40424" r="20476" t="61416"/>
          <a:stretch/>
        </p:blipFill>
        <p:spPr>
          <a:xfrm flipH="1">
            <a:off x="6730000" y="932825"/>
            <a:ext cx="1787626" cy="17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4"/>
          <p:cNvPicPr preferRelativeResize="0"/>
          <p:nvPr/>
        </p:nvPicPr>
        <p:blipFill rotWithShape="1">
          <a:blip r:embed="rId5">
            <a:alphaModFix/>
          </a:blip>
          <a:srcRect b="37241" l="45228" r="20020" t="31135"/>
          <a:stretch/>
        </p:blipFill>
        <p:spPr>
          <a:xfrm flipH="1">
            <a:off x="985900" y="2775525"/>
            <a:ext cx="1588825" cy="14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UrEiAxLx1NyqWBsM5nvLGtssb5zzj-CxTHh-VfYjWoRfQNeAUxqjgA87Wk6GjKQhmByc1knp9QDF-1VWXcfx39BQd9mfRUC4ycAZSNP2EeV06foyaBOjBaesIa6xaSvxFJ4l5S99" id="321" name="Google Shape;3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850" y="166763"/>
            <a:ext cx="756600" cy="766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3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23" name="Google Shape;323;p39"/>
            <p:cNvSpPr txBox="1"/>
            <p:nvPr/>
          </p:nvSpPr>
          <p:spPr>
            <a:xfrm>
              <a:off x="1324475" y="1132950"/>
              <a:ext cx="6645900" cy="51780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3A3A3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Learning Outcome</a:t>
              </a:r>
              <a:endParaRPr sz="2200">
                <a:solidFill>
                  <a:srgbClr val="3A3A3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4" name="Google Shape;324;p39"/>
            <p:cNvSpPr txBox="1"/>
            <p:nvPr/>
          </p:nvSpPr>
          <p:spPr>
            <a:xfrm>
              <a:off x="1324475" y="2855350"/>
              <a:ext cx="6645900" cy="120060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3A3A3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Materials required: </a:t>
              </a:r>
              <a:r>
                <a:rPr lang="en" sz="2200">
                  <a:latin typeface="Comic Sans MS"/>
                  <a:ea typeface="Comic Sans MS"/>
                  <a:cs typeface="Comic Sans MS"/>
                  <a:sym typeface="Comic Sans MS"/>
                </a:rPr>
                <a:t>Lesson No.: U1_GL1</a:t>
              </a:r>
              <a:endParaRPr b="1" sz="2200">
                <a:solidFill>
                  <a:srgbClr val="3A3A3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Comic Sans MS"/>
                  <a:ea typeface="Comic Sans MS"/>
                  <a:cs typeface="Comic Sans MS"/>
                  <a:sym typeface="Comic Sans MS"/>
                </a:rPr>
                <a:t>                                 Lesson Plan No.: U1_GLP1</a:t>
              </a:r>
              <a:endParaRPr sz="22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457200" lvl="0" marL="22860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Comic Sans MS"/>
                  <a:ea typeface="Comic Sans MS"/>
                  <a:cs typeface="Comic Sans MS"/>
                  <a:sym typeface="Comic Sans MS"/>
                </a:rPr>
                <a:t>Worksheet No.: U1_GWS1</a:t>
              </a:r>
              <a:endParaRPr sz="2200">
                <a:solidFill>
                  <a:srgbClr val="3A3A3A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5" name="Google Shape;325;p39"/>
            <p:cNvSpPr txBox="1"/>
            <p:nvPr/>
          </p:nvSpPr>
          <p:spPr>
            <a:xfrm>
              <a:off x="1324560" y="1650745"/>
              <a:ext cx="6645900" cy="1200600"/>
            </a:xfrm>
            <a:prstGeom prst="rect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68300" lvl="0" marL="5715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2200"/>
                <a:buFont typeface="Comic Sans MS"/>
                <a:buAutoNum type="arabicPeriod"/>
              </a:pPr>
              <a:r>
                <a:rPr lang="en" sz="2200">
                  <a:latin typeface="Comic Sans MS"/>
                  <a:ea typeface="Comic Sans MS"/>
                  <a:cs typeface="Comic Sans MS"/>
                  <a:sym typeface="Comic Sans MS"/>
                </a:rPr>
                <a:t>SWBAT understand the difference between consonants and vowels.</a:t>
              </a:r>
              <a:endParaRPr sz="2200"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-368300" lvl="0" marL="5715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2200"/>
                <a:buFont typeface="Comic Sans MS"/>
                <a:buAutoNum type="arabicPeriod"/>
              </a:pPr>
              <a:r>
                <a:rPr lang="en" sz="2200">
                  <a:latin typeface="Comic Sans MS"/>
                  <a:ea typeface="Comic Sans MS"/>
                  <a:cs typeface="Comic Sans MS"/>
                  <a:sym typeface="Comic Sans MS"/>
                </a:rPr>
                <a:t>SWBAT identify consonants and vowels.</a:t>
              </a:r>
              <a:endParaRPr sz="2200"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grpSp>
          <p:nvGrpSpPr>
            <p:cNvPr id="326" name="Google Shape;326;p39"/>
            <p:cNvGrpSpPr/>
            <p:nvPr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pic>
            <p:nvPicPr>
              <p:cNvPr id="327" name="Google Shape;327;p3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0" y="0"/>
                <a:ext cx="1324550" cy="1324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8" name="Google Shape;328;p3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417575" y="3546200"/>
                <a:ext cx="1726425" cy="159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" name="Google Shape;333;p40"/>
          <p:cNvGraphicFramePr/>
          <p:nvPr/>
        </p:nvGraphicFramePr>
        <p:xfrm>
          <a:off x="101213" y="1135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{056780EC-ADA6-4649-A2A1-3851B6FA9685}</a:tableStyleId>
              </a:tblPr>
              <a:tblGrid>
                <a:gridCol w="1676475"/>
                <a:gridCol w="3147475"/>
              </a:tblGrid>
              <a:tr h="3905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81000" lvl="0" marL="6858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omic Sans MS"/>
                        <a:buAutoNum type="arabicPeriod"/>
                      </a:pPr>
                      <a:r>
                        <a:rPr lang="en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Sit in a comfortable position. 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81000" lvl="0" marL="6858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omic Sans MS"/>
                        <a:buAutoNum type="arabicPeriod"/>
                      </a:pPr>
                      <a:r>
                        <a:rPr lang="en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Close your eyes. 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81000" lvl="0" marL="6858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omic Sans MS"/>
                        <a:buAutoNum type="arabicPeriod"/>
                      </a:pPr>
                      <a:r>
                        <a:rPr lang="en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At the count of 1, breathe in.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-381000" lvl="0" marL="6858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omic Sans MS"/>
                        <a:buAutoNum type="arabicPeriod"/>
                      </a:pPr>
                      <a:r>
                        <a:rPr lang="en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At the count of 2, breathe out (repeat this 5 times).</a:t>
                      </a:r>
                      <a:endParaRPr sz="24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334" name="Google Shape;334;p40"/>
          <p:cNvGraphicFramePr/>
          <p:nvPr/>
        </p:nvGraphicFramePr>
        <p:xfrm>
          <a:off x="101225" y="14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{056780EC-ADA6-4649-A2A1-3851B6FA9685}</a:tableStyleId>
              </a:tblPr>
              <a:tblGrid>
                <a:gridCol w="2077475"/>
                <a:gridCol w="6790750"/>
              </a:tblGrid>
              <a:tr h="991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Breathing Exercise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335" name="Google Shape;3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649" y="1572000"/>
            <a:ext cx="1229912" cy="838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UrEiAxLx1NyqWBsM5nvLGtssb5zzj-CxTHh-VfYjWoRfQNeAUxqjgA87Wk6GjKQhmByc1knp9QDF-1VWXcfx39BQd9mfRUC4ycAZSNP2EeV06foyaBOjBaesIa6xaSvxFJ4l5S99" id="336" name="Google Shape;33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2850" y="166763"/>
            <a:ext cx="756600" cy="7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0"/>
          <p:cNvPicPr preferRelativeResize="0"/>
          <p:nvPr/>
        </p:nvPicPr>
        <p:blipFill rotWithShape="1">
          <a:blip r:embed="rId5">
            <a:alphaModFix/>
          </a:blip>
          <a:srcRect b="23272" l="0" r="0" t="11282"/>
          <a:stretch/>
        </p:blipFill>
        <p:spPr>
          <a:xfrm>
            <a:off x="4867825" y="2278850"/>
            <a:ext cx="4197549" cy="21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0362" y="242900"/>
            <a:ext cx="1038740" cy="8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0487" y="198025"/>
            <a:ext cx="1038740" cy="8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41"/>
          <p:cNvGrpSpPr/>
          <p:nvPr/>
        </p:nvGrpSpPr>
        <p:grpSpPr>
          <a:xfrm>
            <a:off x="20042" y="-29275"/>
            <a:ext cx="9144190" cy="5146088"/>
            <a:chOff x="20042" y="-29275"/>
            <a:chExt cx="9144190" cy="5146088"/>
          </a:xfrm>
        </p:grpSpPr>
        <p:grpSp>
          <p:nvGrpSpPr>
            <p:cNvPr id="345" name="Google Shape;345;p41"/>
            <p:cNvGrpSpPr/>
            <p:nvPr/>
          </p:nvGrpSpPr>
          <p:grpSpPr>
            <a:xfrm>
              <a:off x="20042" y="-29275"/>
              <a:ext cx="9144190" cy="5146088"/>
              <a:chOff x="20042" y="-29275"/>
              <a:chExt cx="9144190" cy="5146088"/>
            </a:xfrm>
          </p:grpSpPr>
          <p:pic>
            <p:nvPicPr>
              <p:cNvPr descr="Pics For &gt; Banyan Tree | Banyan tree, Tree, Perennial plants" id="346" name="Google Shape;346;p4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042" y="26687"/>
                <a:ext cx="9144190" cy="50901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47" name="Google Shape;347;p41"/>
              <p:cNvGrpSpPr/>
              <p:nvPr/>
            </p:nvGrpSpPr>
            <p:grpSpPr>
              <a:xfrm>
                <a:off x="494825" y="-29275"/>
                <a:ext cx="8386225" cy="3685450"/>
                <a:chOff x="494825" y="-29275"/>
                <a:chExt cx="8386225" cy="3685450"/>
              </a:xfrm>
            </p:grpSpPr>
            <p:pic>
              <p:nvPicPr>
                <p:cNvPr id="348" name="Google Shape;348;p4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494825" y="11813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9" name="Google Shape;349;p4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1104425" y="4955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0" name="Google Shape;350;p4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 flipH="1">
                  <a:off x="6183400" y="1755488"/>
                  <a:ext cx="2697650" cy="1632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1" name="Google Shape;351;p4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3773250" y="53215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2" name="Google Shape;352;p4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2527200" y="-29275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353" name="Google Shape;353;p41"/>
            <p:cNvPicPr preferRelativeResize="0"/>
            <p:nvPr/>
          </p:nvPicPr>
          <p:blipFill rotWithShape="1">
            <a:blip r:embed="rId4">
              <a:alphaModFix/>
            </a:blip>
            <a:srcRect b="34855" l="8746" r="10562" t="18388"/>
            <a:stretch/>
          </p:blipFill>
          <p:spPr>
            <a:xfrm>
              <a:off x="3847625" y="800300"/>
              <a:ext cx="4089600" cy="2474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s://lh4.googleusercontent.com/UrEiAxLx1NyqWBsM5nvLGtssb5zzj-CxTHh-VfYjWoRfQNeAUxqjgA87Wk6GjKQhmByc1knp9QDF-1VWXcfx39BQd9mfRUC4ycAZSNP2EeV06foyaBOjBaesIa6xaSvxFJ4l5S99" id="354" name="Google Shape;35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9050" y="90563"/>
            <a:ext cx="756600" cy="7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1"/>
          <p:cNvPicPr preferRelativeResize="0"/>
          <p:nvPr/>
        </p:nvPicPr>
        <p:blipFill rotWithShape="1">
          <a:blip r:embed="rId6">
            <a:alphaModFix/>
          </a:blip>
          <a:srcRect b="0" l="12134" r="70239" t="48119"/>
          <a:stretch/>
        </p:blipFill>
        <p:spPr>
          <a:xfrm>
            <a:off x="2787200" y="2937275"/>
            <a:ext cx="838725" cy="22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1"/>
          <p:cNvSpPr/>
          <p:nvPr/>
        </p:nvSpPr>
        <p:spPr>
          <a:xfrm>
            <a:off x="359425" y="1970900"/>
            <a:ext cx="2405100" cy="1566300"/>
          </a:xfrm>
          <a:prstGeom prst="wedgeEllipseCallout">
            <a:avLst>
              <a:gd fmla="val 47440" name="adj1"/>
              <a:gd fmla="val 48113" name="adj2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Hi Alok! Let me tell you a story!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7" name="Google Shape;357;p41"/>
          <p:cNvPicPr preferRelativeResize="0"/>
          <p:nvPr/>
        </p:nvPicPr>
        <p:blipFill rotWithShape="1">
          <a:blip r:embed="rId7">
            <a:alphaModFix/>
          </a:blip>
          <a:srcRect b="0" l="0" r="62072" t="46077"/>
          <a:stretch/>
        </p:blipFill>
        <p:spPr>
          <a:xfrm>
            <a:off x="3390900" y="2929725"/>
            <a:ext cx="1326375" cy="22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1"/>
          <p:cNvSpPr/>
          <p:nvPr/>
        </p:nvSpPr>
        <p:spPr>
          <a:xfrm>
            <a:off x="96275" y="88548"/>
            <a:ext cx="2568368" cy="3289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274E13"/>
                </a:solidFill>
                <a:latin typeface="Shadows Into Light Two"/>
              </a:rPr>
              <a:t>Picnic is Fun</a:t>
            </a:r>
          </a:p>
        </p:txBody>
      </p:sp>
      <p:sp>
        <p:nvSpPr>
          <p:cNvPr id="359" name="Google Shape;35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0" name="Google Shape;360;p41"/>
          <p:cNvPicPr preferRelativeResize="0"/>
          <p:nvPr/>
        </p:nvPicPr>
        <p:blipFill rotWithShape="1">
          <a:blip r:embed="rId8">
            <a:alphaModFix/>
          </a:blip>
          <a:srcRect b="42805" l="11538" r="11692" t="18533"/>
          <a:stretch/>
        </p:blipFill>
        <p:spPr>
          <a:xfrm>
            <a:off x="3104250" y="604975"/>
            <a:ext cx="2935500" cy="18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1"/>
          <p:cNvSpPr/>
          <p:nvPr/>
        </p:nvSpPr>
        <p:spPr>
          <a:xfrm>
            <a:off x="4139725" y="1920675"/>
            <a:ext cx="2405100" cy="1566300"/>
          </a:xfrm>
          <a:prstGeom prst="wedgeEllipseCallout">
            <a:avLst>
              <a:gd fmla="val -37897" name="adj1"/>
              <a:gd fmla="val 55497" name="adj2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Ok Vidya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! I love to listen to stories!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"/>
          <p:cNvSpPr/>
          <p:nvPr/>
        </p:nvSpPr>
        <p:spPr>
          <a:xfrm>
            <a:off x="8087100" y="4219575"/>
            <a:ext cx="1008600" cy="7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42"/>
          <p:cNvPicPr preferRelativeResize="0"/>
          <p:nvPr/>
        </p:nvPicPr>
        <p:blipFill rotWithShape="1">
          <a:blip r:embed="rId3">
            <a:alphaModFix/>
          </a:blip>
          <a:srcRect b="0" l="12182" r="70239" t="48183"/>
          <a:stretch/>
        </p:blipFill>
        <p:spPr>
          <a:xfrm>
            <a:off x="95375" y="2005887"/>
            <a:ext cx="1385025" cy="34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2"/>
          <p:cNvPicPr preferRelativeResize="0"/>
          <p:nvPr/>
        </p:nvPicPr>
        <p:blipFill rotWithShape="1">
          <a:blip r:embed="rId4">
            <a:alphaModFix/>
          </a:blip>
          <a:srcRect b="0" l="0" r="64656" t="46077"/>
          <a:stretch/>
        </p:blipFill>
        <p:spPr>
          <a:xfrm>
            <a:off x="6917322" y="2234350"/>
            <a:ext cx="1497804" cy="27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2"/>
          <p:cNvSpPr/>
          <p:nvPr/>
        </p:nvSpPr>
        <p:spPr>
          <a:xfrm>
            <a:off x="46875" y="73675"/>
            <a:ext cx="2612100" cy="1764600"/>
          </a:xfrm>
          <a:prstGeom prst="wedgeRect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There were 26 letters. Together they were called the </a:t>
            </a:r>
            <a:r>
              <a:rPr b="1" lang="en" sz="2200">
                <a:latin typeface="Comic Sans MS"/>
                <a:ea typeface="Comic Sans MS"/>
                <a:cs typeface="Comic Sans MS"/>
                <a:sym typeface="Comic Sans MS"/>
              </a:rPr>
              <a:t>Alphabet</a:t>
            </a:r>
            <a:r>
              <a:rPr b="1" lang="en" sz="22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200"/>
          </a:p>
        </p:txBody>
      </p:sp>
      <p:sp>
        <p:nvSpPr>
          <p:cNvPr id="370" name="Google Shape;370;p42"/>
          <p:cNvSpPr/>
          <p:nvPr/>
        </p:nvSpPr>
        <p:spPr>
          <a:xfrm>
            <a:off x="1095225" y="3449100"/>
            <a:ext cx="3542700" cy="1643100"/>
          </a:xfrm>
          <a:prstGeom prst="wedgeRectCallout">
            <a:avLst>
              <a:gd fmla="val -58641" name="adj1"/>
              <a:gd fmla="val -29444" name="adj2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The letters go on a picnic to the lake. They find a big banyan tree for shade and sit under it. </a:t>
            </a:r>
            <a:endParaRPr sz="2200"/>
          </a:p>
        </p:txBody>
      </p:sp>
      <p:pic>
        <p:nvPicPr>
          <p:cNvPr descr="https://lh4.googleusercontent.com/UrEiAxLx1NyqWBsM5nvLGtssb5zzj-CxTHh-VfYjWoRfQNeAUxqjgA87Wk6GjKQhmByc1knp9QDF-1VWXcfx39BQd9mfRUC4ycAZSNP2EeV06foyaBOjBaesIa6xaSvxFJ4l5S99" id="371" name="Google Shape;37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7400" y="-12"/>
            <a:ext cx="756600" cy="766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72;p42"/>
          <p:cNvGrpSpPr/>
          <p:nvPr/>
        </p:nvGrpSpPr>
        <p:grpSpPr>
          <a:xfrm>
            <a:off x="1684950" y="462000"/>
            <a:ext cx="7197262" cy="3721425"/>
            <a:chOff x="1684950" y="462000"/>
            <a:chExt cx="7197262" cy="3721425"/>
          </a:xfrm>
        </p:grpSpPr>
        <p:pic>
          <p:nvPicPr>
            <p:cNvPr id="373" name="Google Shape;373;p42"/>
            <p:cNvPicPr preferRelativeResize="0"/>
            <p:nvPr/>
          </p:nvPicPr>
          <p:blipFill rotWithShape="1">
            <a:blip r:embed="rId6">
              <a:alphaModFix/>
            </a:blip>
            <a:srcRect b="0" l="0" r="47326" t="77444"/>
            <a:stretch/>
          </p:blipFill>
          <p:spPr>
            <a:xfrm>
              <a:off x="4077100" y="2283700"/>
              <a:ext cx="3363550" cy="1041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42"/>
            <p:cNvPicPr preferRelativeResize="0"/>
            <p:nvPr/>
          </p:nvPicPr>
          <p:blipFill rotWithShape="1">
            <a:blip r:embed="rId6">
              <a:alphaModFix/>
            </a:blip>
            <a:srcRect b="22320" l="44521" r="0" t="56110"/>
            <a:stretch/>
          </p:blipFill>
          <p:spPr>
            <a:xfrm>
              <a:off x="1684950" y="2324338"/>
              <a:ext cx="3542675" cy="99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42"/>
            <p:cNvPicPr preferRelativeResize="0"/>
            <p:nvPr/>
          </p:nvPicPr>
          <p:blipFill rotWithShape="1">
            <a:blip r:embed="rId6">
              <a:alphaModFix/>
            </a:blip>
            <a:srcRect b="46263" l="40497" r="0" t="33655"/>
            <a:stretch/>
          </p:blipFill>
          <p:spPr>
            <a:xfrm>
              <a:off x="2659095" y="1388825"/>
              <a:ext cx="3799525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42"/>
            <p:cNvPicPr preferRelativeResize="0"/>
            <p:nvPr/>
          </p:nvPicPr>
          <p:blipFill rotWithShape="1">
            <a:blip r:embed="rId6">
              <a:alphaModFix/>
            </a:blip>
            <a:srcRect b="70407" l="34496" r="8652" t="9512"/>
            <a:stretch/>
          </p:blipFill>
          <p:spPr>
            <a:xfrm>
              <a:off x="2756963" y="462000"/>
              <a:ext cx="3630075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42"/>
            <p:cNvPicPr preferRelativeResize="0"/>
            <p:nvPr/>
          </p:nvPicPr>
          <p:blipFill rotWithShape="1">
            <a:blip r:embed="rId6">
              <a:alphaModFix/>
            </a:blip>
            <a:srcRect b="46263" l="0" r="59527" t="33655"/>
            <a:stretch/>
          </p:blipFill>
          <p:spPr>
            <a:xfrm>
              <a:off x="6079868" y="462025"/>
              <a:ext cx="2584375" cy="92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42"/>
            <p:cNvPicPr preferRelativeResize="0"/>
            <p:nvPr/>
          </p:nvPicPr>
          <p:blipFill rotWithShape="1">
            <a:blip r:embed="rId6">
              <a:alphaModFix/>
            </a:blip>
            <a:srcRect b="22320" l="4213" r="55312" t="56110"/>
            <a:stretch/>
          </p:blipFill>
          <p:spPr>
            <a:xfrm>
              <a:off x="6297838" y="1354475"/>
              <a:ext cx="2584375" cy="995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42"/>
            <p:cNvPicPr preferRelativeResize="0"/>
            <p:nvPr/>
          </p:nvPicPr>
          <p:blipFill rotWithShape="1">
            <a:blip r:embed="rId6">
              <a:alphaModFix/>
            </a:blip>
            <a:srcRect b="0" l="52672" r="8783" t="77444"/>
            <a:stretch/>
          </p:blipFill>
          <p:spPr>
            <a:xfrm>
              <a:off x="4637850" y="3142375"/>
              <a:ext cx="2461250" cy="104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43"/>
          <p:cNvGrpSpPr/>
          <p:nvPr/>
        </p:nvGrpSpPr>
        <p:grpSpPr>
          <a:xfrm>
            <a:off x="20042" y="-29275"/>
            <a:ext cx="9144190" cy="5146088"/>
            <a:chOff x="20042" y="-29275"/>
            <a:chExt cx="9144190" cy="5146088"/>
          </a:xfrm>
        </p:grpSpPr>
        <p:grpSp>
          <p:nvGrpSpPr>
            <p:cNvPr id="386" name="Google Shape;386;p43"/>
            <p:cNvGrpSpPr/>
            <p:nvPr/>
          </p:nvGrpSpPr>
          <p:grpSpPr>
            <a:xfrm>
              <a:off x="20042" y="-29275"/>
              <a:ext cx="9144190" cy="5146088"/>
              <a:chOff x="20042" y="-29275"/>
              <a:chExt cx="9144190" cy="5146088"/>
            </a:xfrm>
          </p:grpSpPr>
          <p:pic>
            <p:nvPicPr>
              <p:cNvPr descr="Pics For &gt; Banyan Tree | Banyan tree, Tree, Perennial plants" id="387" name="Google Shape;387;p4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042" y="26687"/>
                <a:ext cx="9144190" cy="509012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88" name="Google Shape;388;p43"/>
              <p:cNvGrpSpPr/>
              <p:nvPr/>
            </p:nvGrpSpPr>
            <p:grpSpPr>
              <a:xfrm>
                <a:off x="494825" y="-29275"/>
                <a:ext cx="8386225" cy="3685450"/>
                <a:chOff x="494825" y="-29275"/>
                <a:chExt cx="8386225" cy="3685450"/>
              </a:xfrm>
            </p:grpSpPr>
            <p:pic>
              <p:nvPicPr>
                <p:cNvPr id="389" name="Google Shape;389;p4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494825" y="11813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0" name="Google Shape;390;p4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1104425" y="4955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1" name="Google Shape;391;p4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 flipH="1">
                  <a:off x="6183400" y="1755488"/>
                  <a:ext cx="2697650" cy="1632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2" name="Google Shape;392;p4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3773250" y="53215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3" name="Google Shape;393;p4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2527200" y="-29275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394" name="Google Shape;394;p43"/>
            <p:cNvPicPr preferRelativeResize="0"/>
            <p:nvPr/>
          </p:nvPicPr>
          <p:blipFill rotWithShape="1">
            <a:blip r:embed="rId4">
              <a:alphaModFix/>
            </a:blip>
            <a:srcRect b="34855" l="8746" r="10562" t="18388"/>
            <a:stretch/>
          </p:blipFill>
          <p:spPr>
            <a:xfrm>
              <a:off x="3847625" y="1028900"/>
              <a:ext cx="4089600" cy="2474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5" name="Google Shape;395;p43"/>
          <p:cNvPicPr preferRelativeResize="0"/>
          <p:nvPr/>
        </p:nvPicPr>
        <p:blipFill rotWithShape="1">
          <a:blip r:embed="rId5">
            <a:alphaModFix/>
          </a:blip>
          <a:srcRect b="0" l="65290" r="21231" t="79919"/>
          <a:stretch/>
        </p:blipFill>
        <p:spPr>
          <a:xfrm>
            <a:off x="230200" y="3649450"/>
            <a:ext cx="860700" cy="92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UrEiAxLx1NyqWBsM5nvLGtssb5zzj-CxTHh-VfYjWoRfQNeAUxqjgA87Wk6GjKQhmByc1knp9QDF-1VWXcfx39BQd9mfRUC4ycAZSNP2EeV06foyaBOjBaesIa6xaSvxFJ4l5S99" id="396" name="Google Shape;39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9050" y="905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8" name="Google Shape;398;p43"/>
          <p:cNvGrpSpPr/>
          <p:nvPr/>
        </p:nvGrpSpPr>
        <p:grpSpPr>
          <a:xfrm>
            <a:off x="117200" y="47700"/>
            <a:ext cx="8962200" cy="5069450"/>
            <a:chOff x="117200" y="47700"/>
            <a:chExt cx="8962200" cy="5069450"/>
          </a:xfrm>
        </p:grpSpPr>
        <p:grpSp>
          <p:nvGrpSpPr>
            <p:cNvPr id="399" name="Google Shape;399;p43"/>
            <p:cNvGrpSpPr/>
            <p:nvPr/>
          </p:nvGrpSpPr>
          <p:grpSpPr>
            <a:xfrm>
              <a:off x="117200" y="47700"/>
              <a:ext cx="8962200" cy="5069450"/>
              <a:chOff x="117200" y="47700"/>
              <a:chExt cx="8962200" cy="5069450"/>
            </a:xfrm>
          </p:grpSpPr>
          <p:sp>
            <p:nvSpPr>
              <p:cNvPr id="400" name="Google Shape;400;p43"/>
              <p:cNvSpPr/>
              <p:nvPr/>
            </p:nvSpPr>
            <p:spPr>
              <a:xfrm>
                <a:off x="117200" y="47700"/>
                <a:ext cx="8962200" cy="1074900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rgbClr val="DCECD5"/>
                  </a:gs>
                  <a:gs pos="100000">
                    <a:srgbClr val="93BC81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Comic Sans MS"/>
                    <a:ea typeface="Comic Sans MS"/>
                    <a:cs typeface="Comic Sans MS"/>
                    <a:sym typeface="Comic Sans MS"/>
                  </a:rPr>
                  <a:t>Letters Ww, Dd, Uu and Zz are eating and drinking together. Letter Yy is dancing! Letter Ss and letter Aa are sleeping. </a:t>
                </a:r>
                <a:endParaRPr sz="2200"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200">
                    <a:latin typeface="Comic Sans MS"/>
                    <a:ea typeface="Comic Sans MS"/>
                    <a:cs typeface="Comic Sans MS"/>
                    <a:sym typeface="Comic Sans MS"/>
                  </a:rPr>
                  <a:t>ZzZzZzZzZz</a:t>
                </a:r>
                <a:endParaRPr sz="2200"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grpSp>
            <p:nvGrpSpPr>
              <p:cNvPr id="401" name="Google Shape;401;p43"/>
              <p:cNvGrpSpPr/>
              <p:nvPr/>
            </p:nvGrpSpPr>
            <p:grpSpPr>
              <a:xfrm>
                <a:off x="230200" y="3118975"/>
                <a:ext cx="8837599" cy="1998175"/>
                <a:chOff x="230200" y="3118975"/>
                <a:chExt cx="8837599" cy="1998175"/>
              </a:xfrm>
            </p:grpSpPr>
            <p:pic>
              <p:nvPicPr>
                <p:cNvPr id="402" name="Google Shape;402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24408" l="68472" r="20041" t="58818"/>
                <a:stretch/>
              </p:blipFill>
              <p:spPr>
                <a:xfrm>
                  <a:off x="4191275" y="3746950"/>
                  <a:ext cx="733476" cy="7741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3" name="Google Shape;403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70406" l="34292" r="55692" t="10733"/>
                <a:stretch/>
              </p:blipFill>
              <p:spPr>
                <a:xfrm>
                  <a:off x="5124150" y="3670738"/>
                  <a:ext cx="639500" cy="870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4" name="Google Shape;404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46263" l="85235" r="0" t="33655"/>
                <a:stretch/>
              </p:blipFill>
              <p:spPr>
                <a:xfrm>
                  <a:off x="6923690" y="3118975"/>
                  <a:ext cx="942776" cy="926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5" name="Google Shape;405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37281" r="47301" t="77444"/>
                <a:stretch/>
              </p:blipFill>
              <p:spPr>
                <a:xfrm>
                  <a:off x="1535350" y="3414775"/>
                  <a:ext cx="984500" cy="10410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6" name="Google Shape;406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46263" l="40789" r="49195" t="33655"/>
                <a:stretch/>
              </p:blipFill>
              <p:spPr>
                <a:xfrm>
                  <a:off x="7606333" y="3413963"/>
                  <a:ext cx="639500" cy="926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7" name="Google Shape;407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46263" l="60739" r="26465" t="33655"/>
                <a:stretch/>
              </p:blipFill>
              <p:spPr>
                <a:xfrm>
                  <a:off x="8146773" y="3566375"/>
                  <a:ext cx="817050" cy="926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8" name="Google Shape;408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70407" l="44255" r="44784" t="8023"/>
                <a:stretch/>
              </p:blipFill>
              <p:spPr>
                <a:xfrm>
                  <a:off x="8367950" y="4045800"/>
                  <a:ext cx="699849" cy="995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9" name="Google Shape;409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70405" l="79626" r="7578" t="9514"/>
                <a:stretch/>
              </p:blipFill>
              <p:spPr>
                <a:xfrm>
                  <a:off x="7573475" y="4114125"/>
                  <a:ext cx="817050" cy="926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0" name="Google Shape;410;p43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1443042" y="4266663"/>
                  <a:ext cx="1950920" cy="7741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1" name="Google Shape;411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79446" r="7757" t="79919"/>
                <a:stretch/>
              </p:blipFill>
              <p:spPr>
                <a:xfrm>
                  <a:off x="3261075" y="4190325"/>
                  <a:ext cx="817050" cy="926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2" name="Google Shape;412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70407" l="67224" r="19980" t="9512"/>
                <a:stretch/>
              </p:blipFill>
              <p:spPr>
                <a:xfrm>
                  <a:off x="587938" y="4190313"/>
                  <a:ext cx="817075" cy="926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3" name="Google Shape;413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65290" r="21231" t="79919"/>
                <a:stretch/>
              </p:blipFill>
              <p:spPr>
                <a:xfrm>
                  <a:off x="230200" y="3642575"/>
                  <a:ext cx="860700" cy="926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4" name="Google Shape;414;p43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43690" l="21789" r="0" t="0"/>
                <a:stretch/>
              </p:blipFill>
              <p:spPr>
                <a:xfrm>
                  <a:off x="2930051" y="3459727"/>
                  <a:ext cx="573650" cy="5258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5" name="Google Shape;415;p4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11817" r="73859" t="79919"/>
                <a:stretch/>
              </p:blipFill>
              <p:spPr>
                <a:xfrm>
                  <a:off x="2650200" y="3642575"/>
                  <a:ext cx="914650" cy="9268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6" name="Google Shape;416;p4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11607" l="39710" r="21716" t="12277"/>
                <a:stretch/>
              </p:blipFill>
              <p:spPr>
                <a:xfrm>
                  <a:off x="5706900" y="3157400"/>
                  <a:ext cx="1446600" cy="11103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417" name="Google Shape;417;p43"/>
            <p:cNvPicPr preferRelativeResize="0"/>
            <p:nvPr/>
          </p:nvPicPr>
          <p:blipFill rotWithShape="1">
            <a:blip r:embed="rId5">
              <a:alphaModFix/>
            </a:blip>
            <a:srcRect b="27997" l="18850" r="68353" t="56110"/>
            <a:stretch/>
          </p:blipFill>
          <p:spPr>
            <a:xfrm>
              <a:off x="6037700" y="3377897"/>
              <a:ext cx="817050" cy="733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44"/>
          <p:cNvGrpSpPr/>
          <p:nvPr/>
        </p:nvGrpSpPr>
        <p:grpSpPr>
          <a:xfrm>
            <a:off x="20042" y="-29275"/>
            <a:ext cx="9144190" cy="5146088"/>
            <a:chOff x="20042" y="-29275"/>
            <a:chExt cx="9144190" cy="5146088"/>
          </a:xfrm>
        </p:grpSpPr>
        <p:grpSp>
          <p:nvGrpSpPr>
            <p:cNvPr id="423" name="Google Shape;423;p44"/>
            <p:cNvGrpSpPr/>
            <p:nvPr/>
          </p:nvGrpSpPr>
          <p:grpSpPr>
            <a:xfrm>
              <a:off x="20042" y="-29275"/>
              <a:ext cx="9144190" cy="5146088"/>
              <a:chOff x="20042" y="-29275"/>
              <a:chExt cx="9144190" cy="5146088"/>
            </a:xfrm>
          </p:grpSpPr>
          <p:pic>
            <p:nvPicPr>
              <p:cNvPr descr="Pics For &gt; Banyan Tree | Banyan tree, Tree, Perennial plants" id="424" name="Google Shape;424;p4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042" y="26687"/>
                <a:ext cx="9144190" cy="509012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25" name="Google Shape;425;p44"/>
              <p:cNvGrpSpPr/>
              <p:nvPr/>
            </p:nvGrpSpPr>
            <p:grpSpPr>
              <a:xfrm>
                <a:off x="494825" y="-29275"/>
                <a:ext cx="8386225" cy="3685450"/>
                <a:chOff x="494825" y="-29275"/>
                <a:chExt cx="8386225" cy="3685450"/>
              </a:xfrm>
            </p:grpSpPr>
            <p:pic>
              <p:nvPicPr>
                <p:cNvPr id="426" name="Google Shape;426;p4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494825" y="11813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7" name="Google Shape;427;p4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1104425" y="4955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8" name="Google Shape;428;p4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 flipH="1">
                  <a:off x="6183400" y="1755488"/>
                  <a:ext cx="2697650" cy="1632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9" name="Google Shape;429;p4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3773250" y="53215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0" name="Google Shape;430;p44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2527200" y="-29275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431" name="Google Shape;431;p44"/>
            <p:cNvPicPr preferRelativeResize="0"/>
            <p:nvPr/>
          </p:nvPicPr>
          <p:blipFill rotWithShape="1">
            <a:blip r:embed="rId4">
              <a:alphaModFix/>
            </a:blip>
            <a:srcRect b="34855" l="8746" r="10562" t="18388"/>
            <a:stretch/>
          </p:blipFill>
          <p:spPr>
            <a:xfrm>
              <a:off x="3847625" y="1028900"/>
              <a:ext cx="4089600" cy="2474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2" name="Google Shape;432;p44"/>
          <p:cNvPicPr preferRelativeResize="0"/>
          <p:nvPr/>
        </p:nvPicPr>
        <p:blipFill rotWithShape="1">
          <a:blip r:embed="rId5">
            <a:alphaModFix/>
          </a:blip>
          <a:srcRect b="0" l="65290" r="21231" t="79919"/>
          <a:stretch/>
        </p:blipFill>
        <p:spPr>
          <a:xfrm>
            <a:off x="230200" y="3649450"/>
            <a:ext cx="860700" cy="92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UrEiAxLx1NyqWBsM5nvLGtssb5zzj-CxTHh-VfYjWoRfQNeAUxqjgA87Wk6GjKQhmByc1knp9QDF-1VWXcfx39BQd9mfRUC4ycAZSNP2EeV06foyaBOjBaesIa6xaSvxFJ4l5S99" id="433" name="Google Shape;433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9050" y="905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5" name="Google Shape;435;p44"/>
          <p:cNvGrpSpPr/>
          <p:nvPr/>
        </p:nvGrpSpPr>
        <p:grpSpPr>
          <a:xfrm>
            <a:off x="230200" y="3118975"/>
            <a:ext cx="8837599" cy="1998175"/>
            <a:chOff x="230200" y="3118975"/>
            <a:chExt cx="8837599" cy="1998175"/>
          </a:xfrm>
        </p:grpSpPr>
        <p:grpSp>
          <p:nvGrpSpPr>
            <p:cNvPr id="436" name="Google Shape;436;p44"/>
            <p:cNvGrpSpPr/>
            <p:nvPr/>
          </p:nvGrpSpPr>
          <p:grpSpPr>
            <a:xfrm>
              <a:off x="230200" y="3118975"/>
              <a:ext cx="8837599" cy="1998175"/>
              <a:chOff x="230200" y="3118975"/>
              <a:chExt cx="8837599" cy="1998175"/>
            </a:xfrm>
          </p:grpSpPr>
          <p:pic>
            <p:nvPicPr>
              <p:cNvPr id="437" name="Google Shape;437;p44"/>
              <p:cNvPicPr preferRelativeResize="0"/>
              <p:nvPr/>
            </p:nvPicPr>
            <p:blipFill rotWithShape="1">
              <a:blip r:embed="rId5">
                <a:alphaModFix/>
              </a:blip>
              <a:srcRect b="24408" l="68472" r="20041" t="58818"/>
              <a:stretch/>
            </p:blipFill>
            <p:spPr>
              <a:xfrm>
                <a:off x="4191275" y="3746950"/>
                <a:ext cx="733476" cy="774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8" name="Google Shape;438;p44"/>
              <p:cNvPicPr preferRelativeResize="0"/>
              <p:nvPr/>
            </p:nvPicPr>
            <p:blipFill rotWithShape="1">
              <a:blip r:embed="rId5">
                <a:alphaModFix/>
              </a:blip>
              <a:srcRect b="70406" l="34292" r="55692" t="10733"/>
              <a:stretch/>
            </p:blipFill>
            <p:spPr>
              <a:xfrm>
                <a:off x="5124150" y="3670738"/>
                <a:ext cx="639500" cy="870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9" name="Google Shape;439;p44"/>
              <p:cNvPicPr preferRelativeResize="0"/>
              <p:nvPr/>
            </p:nvPicPr>
            <p:blipFill rotWithShape="1">
              <a:blip r:embed="rId5">
                <a:alphaModFix/>
              </a:blip>
              <a:srcRect b="46263" l="85235" r="0" t="33655"/>
              <a:stretch/>
            </p:blipFill>
            <p:spPr>
              <a:xfrm>
                <a:off x="6923690" y="3118975"/>
                <a:ext cx="942776" cy="92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0" name="Google Shape;440;p44"/>
              <p:cNvPicPr preferRelativeResize="0"/>
              <p:nvPr/>
            </p:nvPicPr>
            <p:blipFill rotWithShape="1">
              <a:blip r:embed="rId5">
                <a:alphaModFix/>
              </a:blip>
              <a:srcRect b="0" l="37281" r="47301" t="77444"/>
              <a:stretch/>
            </p:blipFill>
            <p:spPr>
              <a:xfrm>
                <a:off x="1535350" y="3414775"/>
                <a:ext cx="984500" cy="1041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1" name="Google Shape;441;p44"/>
              <p:cNvPicPr preferRelativeResize="0"/>
              <p:nvPr/>
            </p:nvPicPr>
            <p:blipFill rotWithShape="1">
              <a:blip r:embed="rId5">
                <a:alphaModFix/>
              </a:blip>
              <a:srcRect b="46263" l="40789" r="49195" t="33655"/>
              <a:stretch/>
            </p:blipFill>
            <p:spPr>
              <a:xfrm>
                <a:off x="7606333" y="3413963"/>
                <a:ext cx="639500" cy="92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2" name="Google Shape;442;p44"/>
              <p:cNvPicPr preferRelativeResize="0"/>
              <p:nvPr/>
            </p:nvPicPr>
            <p:blipFill rotWithShape="1">
              <a:blip r:embed="rId5">
                <a:alphaModFix/>
              </a:blip>
              <a:srcRect b="46263" l="60739" r="26465" t="33655"/>
              <a:stretch/>
            </p:blipFill>
            <p:spPr>
              <a:xfrm>
                <a:off x="8146773" y="3566375"/>
                <a:ext cx="817050" cy="92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3" name="Google Shape;443;p44"/>
              <p:cNvPicPr preferRelativeResize="0"/>
              <p:nvPr/>
            </p:nvPicPr>
            <p:blipFill rotWithShape="1">
              <a:blip r:embed="rId5">
                <a:alphaModFix/>
              </a:blip>
              <a:srcRect b="70407" l="44255" r="44784" t="8023"/>
              <a:stretch/>
            </p:blipFill>
            <p:spPr>
              <a:xfrm>
                <a:off x="8367950" y="4045800"/>
                <a:ext cx="699849" cy="99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4" name="Google Shape;444;p44"/>
              <p:cNvPicPr preferRelativeResize="0"/>
              <p:nvPr/>
            </p:nvPicPr>
            <p:blipFill rotWithShape="1">
              <a:blip r:embed="rId5">
                <a:alphaModFix/>
              </a:blip>
              <a:srcRect b="70405" l="79626" r="7578" t="9514"/>
              <a:stretch/>
            </p:blipFill>
            <p:spPr>
              <a:xfrm>
                <a:off x="7573475" y="4114125"/>
                <a:ext cx="817050" cy="92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5" name="Google Shape;445;p4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443042" y="4266663"/>
                <a:ext cx="1950920" cy="774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6" name="Google Shape;446;p44"/>
              <p:cNvPicPr preferRelativeResize="0"/>
              <p:nvPr/>
            </p:nvPicPr>
            <p:blipFill rotWithShape="1">
              <a:blip r:embed="rId5">
                <a:alphaModFix/>
              </a:blip>
              <a:srcRect b="0" l="79446" r="7757" t="79919"/>
              <a:stretch/>
            </p:blipFill>
            <p:spPr>
              <a:xfrm>
                <a:off x="3261075" y="4190325"/>
                <a:ext cx="817050" cy="92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7" name="Google Shape;447;p44"/>
              <p:cNvPicPr preferRelativeResize="0"/>
              <p:nvPr/>
            </p:nvPicPr>
            <p:blipFill rotWithShape="1">
              <a:blip r:embed="rId5">
                <a:alphaModFix/>
              </a:blip>
              <a:srcRect b="70407" l="67224" r="19980" t="9512"/>
              <a:stretch/>
            </p:blipFill>
            <p:spPr>
              <a:xfrm>
                <a:off x="587938" y="4190313"/>
                <a:ext cx="817075" cy="92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8" name="Google Shape;448;p44"/>
              <p:cNvPicPr preferRelativeResize="0"/>
              <p:nvPr/>
            </p:nvPicPr>
            <p:blipFill rotWithShape="1">
              <a:blip r:embed="rId5">
                <a:alphaModFix/>
              </a:blip>
              <a:srcRect b="0" l="65290" r="21231" t="79919"/>
              <a:stretch/>
            </p:blipFill>
            <p:spPr>
              <a:xfrm>
                <a:off x="230200" y="3642575"/>
                <a:ext cx="860700" cy="92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9" name="Google Shape;449;p44"/>
              <p:cNvPicPr preferRelativeResize="0"/>
              <p:nvPr/>
            </p:nvPicPr>
            <p:blipFill rotWithShape="1">
              <a:blip r:embed="rId8">
                <a:alphaModFix/>
              </a:blip>
              <a:srcRect b="43690" l="21789" r="0" t="0"/>
              <a:stretch/>
            </p:blipFill>
            <p:spPr>
              <a:xfrm>
                <a:off x="2930051" y="3459727"/>
                <a:ext cx="573650" cy="5258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0" name="Google Shape;450;p44"/>
              <p:cNvPicPr preferRelativeResize="0"/>
              <p:nvPr/>
            </p:nvPicPr>
            <p:blipFill rotWithShape="1">
              <a:blip r:embed="rId5">
                <a:alphaModFix/>
              </a:blip>
              <a:srcRect b="0" l="11817" r="73859" t="79919"/>
              <a:stretch/>
            </p:blipFill>
            <p:spPr>
              <a:xfrm>
                <a:off x="2650200" y="3642575"/>
                <a:ext cx="914650" cy="926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1" name="Google Shape;451;p44"/>
              <p:cNvPicPr preferRelativeResize="0"/>
              <p:nvPr/>
            </p:nvPicPr>
            <p:blipFill rotWithShape="1">
              <a:blip r:embed="rId9">
                <a:alphaModFix/>
              </a:blip>
              <a:srcRect b="11607" l="39710" r="21716" t="12277"/>
              <a:stretch/>
            </p:blipFill>
            <p:spPr>
              <a:xfrm>
                <a:off x="5706900" y="3157400"/>
                <a:ext cx="1446600" cy="1110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2" name="Google Shape;452;p44"/>
            <p:cNvPicPr preferRelativeResize="0"/>
            <p:nvPr/>
          </p:nvPicPr>
          <p:blipFill rotWithShape="1">
            <a:blip r:embed="rId5">
              <a:alphaModFix/>
            </a:blip>
            <a:srcRect b="27997" l="18850" r="68353" t="56110"/>
            <a:stretch/>
          </p:blipFill>
          <p:spPr>
            <a:xfrm>
              <a:off x="6037700" y="3377897"/>
              <a:ext cx="817050" cy="733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3" name="Google Shape;453;p44"/>
          <p:cNvSpPr/>
          <p:nvPr/>
        </p:nvSpPr>
        <p:spPr>
          <a:xfrm>
            <a:off x="117200" y="47700"/>
            <a:ext cx="8962200" cy="1074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Letter Oo is playing on the swing. Letters Mm, Ii, Kk, Bb and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 Ee are waiting in a line, to play on the swing.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45"/>
          <p:cNvGrpSpPr/>
          <p:nvPr/>
        </p:nvGrpSpPr>
        <p:grpSpPr>
          <a:xfrm>
            <a:off x="20042" y="-29275"/>
            <a:ext cx="9144190" cy="5146088"/>
            <a:chOff x="20042" y="-29275"/>
            <a:chExt cx="9144190" cy="5146088"/>
          </a:xfrm>
        </p:grpSpPr>
        <p:grpSp>
          <p:nvGrpSpPr>
            <p:cNvPr id="459" name="Google Shape;459;p45"/>
            <p:cNvGrpSpPr/>
            <p:nvPr/>
          </p:nvGrpSpPr>
          <p:grpSpPr>
            <a:xfrm>
              <a:off x="20042" y="-29275"/>
              <a:ext cx="9144190" cy="5146088"/>
              <a:chOff x="20042" y="-29275"/>
              <a:chExt cx="9144190" cy="5146088"/>
            </a:xfrm>
          </p:grpSpPr>
          <p:pic>
            <p:nvPicPr>
              <p:cNvPr descr="Pics For &gt; Banyan Tree | Banyan tree, Tree, Perennial plants" id="460" name="Google Shape;460;p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042" y="26687"/>
                <a:ext cx="9144190" cy="509012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61" name="Google Shape;461;p45"/>
              <p:cNvGrpSpPr/>
              <p:nvPr/>
            </p:nvGrpSpPr>
            <p:grpSpPr>
              <a:xfrm>
                <a:off x="494825" y="-29275"/>
                <a:ext cx="8386225" cy="3685450"/>
                <a:chOff x="494825" y="-29275"/>
                <a:chExt cx="8386225" cy="3685450"/>
              </a:xfrm>
            </p:grpSpPr>
            <p:pic>
              <p:nvPicPr>
                <p:cNvPr id="462" name="Google Shape;462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494825" y="11813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3" name="Google Shape;463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1104425" y="4955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4" name="Google Shape;464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 flipH="1">
                  <a:off x="6183400" y="1755488"/>
                  <a:ext cx="2697650" cy="1632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5" name="Google Shape;465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3773250" y="53215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6" name="Google Shape;466;p4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2527200" y="-29275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467" name="Google Shape;467;p45"/>
            <p:cNvPicPr preferRelativeResize="0"/>
            <p:nvPr/>
          </p:nvPicPr>
          <p:blipFill rotWithShape="1">
            <a:blip r:embed="rId4">
              <a:alphaModFix/>
            </a:blip>
            <a:srcRect b="34855" l="8746" r="10562" t="18388"/>
            <a:stretch/>
          </p:blipFill>
          <p:spPr>
            <a:xfrm>
              <a:off x="3847625" y="1028900"/>
              <a:ext cx="4089600" cy="2474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4394" y="4260734"/>
            <a:ext cx="1872103" cy="771416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5"/>
          <p:cNvSpPr/>
          <p:nvPr/>
        </p:nvSpPr>
        <p:spPr>
          <a:xfrm>
            <a:off x="20050" y="2479825"/>
            <a:ext cx="2092800" cy="1490100"/>
          </a:xfrm>
          <a:prstGeom prst="wedgeRoundRectCallout">
            <a:avLst>
              <a:gd fmla="val -27866" name="adj1"/>
              <a:gd fmla="val 83529" name="adj2"/>
              <a:gd fmla="val 0" name="adj3"/>
            </a:avLst>
          </a:prstGeom>
          <a:gradFill>
            <a:gsLst>
              <a:gs pos="0">
                <a:srgbClr val="DCECD5"/>
              </a:gs>
              <a:gs pos="50000">
                <a:srgbClr val="B8D4AB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How did you climb the big banyan tree?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0" name="Google Shape;470;p45"/>
          <p:cNvSpPr/>
          <p:nvPr/>
        </p:nvSpPr>
        <p:spPr>
          <a:xfrm>
            <a:off x="3020475" y="2313250"/>
            <a:ext cx="2988900" cy="1081800"/>
          </a:xfrm>
          <a:prstGeom prst="wedgeRoundRectCallout">
            <a:avLst>
              <a:gd fmla="val 10835" name="adj1"/>
              <a:gd fmla="val -78291" name="adj2"/>
              <a:gd fmla="val 0" name="adj3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We are VOWELS. Only vowels can climb trees.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71" name="Google Shape;471;p45"/>
          <p:cNvPicPr preferRelativeResize="0"/>
          <p:nvPr/>
        </p:nvPicPr>
        <p:blipFill rotWithShape="1">
          <a:blip r:embed="rId6">
            <a:alphaModFix/>
          </a:blip>
          <a:srcRect b="4614" l="11821" r="74963" t="80917"/>
          <a:stretch/>
        </p:blipFill>
        <p:spPr>
          <a:xfrm>
            <a:off x="6446125" y="1881925"/>
            <a:ext cx="843851" cy="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5"/>
          <p:cNvPicPr preferRelativeResize="0"/>
          <p:nvPr/>
        </p:nvPicPr>
        <p:blipFill rotWithShape="1">
          <a:blip r:embed="rId6">
            <a:alphaModFix/>
          </a:blip>
          <a:srcRect b="27496" l="18546" r="68238" t="56109"/>
          <a:stretch/>
        </p:blipFill>
        <p:spPr>
          <a:xfrm>
            <a:off x="5240600" y="1196850"/>
            <a:ext cx="843851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5"/>
          <p:cNvPicPr preferRelativeResize="0"/>
          <p:nvPr/>
        </p:nvPicPr>
        <p:blipFill rotWithShape="1">
          <a:blip r:embed="rId6">
            <a:alphaModFix/>
          </a:blip>
          <a:srcRect b="49949" l="40497" r="48804" t="33655"/>
          <a:stretch/>
        </p:blipFill>
        <p:spPr>
          <a:xfrm>
            <a:off x="4128200" y="1125250"/>
            <a:ext cx="683125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5"/>
          <p:cNvPicPr preferRelativeResize="0"/>
          <p:nvPr/>
        </p:nvPicPr>
        <p:blipFill rotWithShape="1">
          <a:blip r:embed="rId6">
            <a:alphaModFix/>
          </a:blip>
          <a:srcRect b="74106" l="34193" r="56158" t="6810"/>
          <a:stretch/>
        </p:blipFill>
        <p:spPr>
          <a:xfrm>
            <a:off x="2229875" y="1668950"/>
            <a:ext cx="616076" cy="8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5"/>
          <p:cNvPicPr preferRelativeResize="0"/>
          <p:nvPr/>
        </p:nvPicPr>
        <p:blipFill rotWithShape="1">
          <a:blip r:embed="rId6">
            <a:alphaModFix/>
          </a:blip>
          <a:srcRect b="74106" l="80332" r="8298" t="6810"/>
          <a:stretch/>
        </p:blipFill>
        <p:spPr>
          <a:xfrm>
            <a:off x="3124100" y="1148275"/>
            <a:ext cx="725951" cy="8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5"/>
          <p:cNvSpPr/>
          <p:nvPr/>
        </p:nvSpPr>
        <p:spPr>
          <a:xfrm>
            <a:off x="46875" y="43525"/>
            <a:ext cx="9097200" cy="1081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Letters Aa, Ee, Ii, Oo and Uu climb the tree when no one is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looking! Letter Dd looks up at them and asks,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77" name="Google Shape;477;p45"/>
          <p:cNvPicPr preferRelativeResize="0"/>
          <p:nvPr/>
        </p:nvPicPr>
        <p:blipFill rotWithShape="1">
          <a:blip r:embed="rId6">
            <a:alphaModFix/>
          </a:blip>
          <a:srcRect b="74106" l="67374" r="20235" t="6810"/>
          <a:stretch/>
        </p:blipFill>
        <p:spPr>
          <a:xfrm>
            <a:off x="94975" y="4056988"/>
            <a:ext cx="791100" cy="8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5"/>
          <p:cNvPicPr preferRelativeResize="0"/>
          <p:nvPr/>
        </p:nvPicPr>
        <p:blipFill rotWithShape="1">
          <a:blip r:embed="rId6">
            <a:alphaModFix/>
          </a:blip>
          <a:srcRect b="4614" l="36880" r="47571" t="80917"/>
          <a:stretch/>
        </p:blipFill>
        <p:spPr>
          <a:xfrm>
            <a:off x="1711875" y="3683550"/>
            <a:ext cx="992825" cy="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5"/>
          <p:cNvPicPr preferRelativeResize="0"/>
          <p:nvPr/>
        </p:nvPicPr>
        <p:blipFill rotWithShape="1">
          <a:blip r:embed="rId6">
            <a:alphaModFix/>
          </a:blip>
          <a:srcRect b="4614" l="78646" r="8138" t="80917"/>
          <a:stretch/>
        </p:blipFill>
        <p:spPr>
          <a:xfrm>
            <a:off x="3343675" y="4122750"/>
            <a:ext cx="843851" cy="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5"/>
          <p:cNvPicPr preferRelativeResize="0"/>
          <p:nvPr/>
        </p:nvPicPr>
        <p:blipFill rotWithShape="1">
          <a:blip r:embed="rId6">
            <a:alphaModFix/>
          </a:blip>
          <a:srcRect b="25845" l="67471" r="19313" t="57760"/>
          <a:stretch/>
        </p:blipFill>
        <p:spPr>
          <a:xfrm>
            <a:off x="3778400" y="3354700"/>
            <a:ext cx="843851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5"/>
          <p:cNvPicPr preferRelativeResize="0"/>
          <p:nvPr/>
        </p:nvPicPr>
        <p:blipFill rotWithShape="1">
          <a:blip r:embed="rId6">
            <a:alphaModFix/>
          </a:blip>
          <a:srcRect b="49949" l="84631" r="1278" t="33655"/>
          <a:stretch/>
        </p:blipFill>
        <p:spPr>
          <a:xfrm>
            <a:off x="6009400" y="3445125"/>
            <a:ext cx="899750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5"/>
          <p:cNvPicPr preferRelativeResize="0"/>
          <p:nvPr/>
        </p:nvPicPr>
        <p:blipFill rotWithShape="1">
          <a:blip r:embed="rId7">
            <a:alphaModFix/>
          </a:blip>
          <a:srcRect b="11317" l="38515" r="20809" t="18561"/>
          <a:stretch/>
        </p:blipFill>
        <p:spPr>
          <a:xfrm>
            <a:off x="5665575" y="3218025"/>
            <a:ext cx="1610663" cy="10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5"/>
          <p:cNvPicPr preferRelativeResize="0"/>
          <p:nvPr/>
        </p:nvPicPr>
        <p:blipFill rotWithShape="1">
          <a:blip r:embed="rId6">
            <a:alphaModFix/>
          </a:blip>
          <a:srcRect b="49949" l="61298" r="26312" t="33655"/>
          <a:stretch/>
        </p:blipFill>
        <p:spPr>
          <a:xfrm>
            <a:off x="7366500" y="3445113"/>
            <a:ext cx="791100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5"/>
          <p:cNvPicPr preferRelativeResize="0"/>
          <p:nvPr/>
        </p:nvPicPr>
        <p:blipFill rotWithShape="1">
          <a:blip r:embed="rId6">
            <a:alphaModFix/>
          </a:blip>
          <a:srcRect b="74713" l="44075" r="45225" t="8892"/>
          <a:stretch/>
        </p:blipFill>
        <p:spPr>
          <a:xfrm>
            <a:off x="7890500" y="3771825"/>
            <a:ext cx="683125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5"/>
          <p:cNvPicPr preferRelativeResize="0"/>
          <p:nvPr/>
        </p:nvPicPr>
        <p:blipFill rotWithShape="1">
          <a:blip r:embed="rId6">
            <a:alphaModFix/>
          </a:blip>
          <a:srcRect b="1034" l="65546" r="22064" t="79882"/>
          <a:stretch/>
        </p:blipFill>
        <p:spPr>
          <a:xfrm>
            <a:off x="8319575" y="4111375"/>
            <a:ext cx="791100" cy="88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UrEiAxLx1NyqWBsM5nvLGtssb5zzj-CxTHh-VfYjWoRfQNeAUxqjgA87Wk6GjKQhmByc1knp9QDF-1VWXcfx39BQd9mfRUC4ycAZSNP2EeV06foyaBOjBaesIa6xaSvxFJ4l5S99" id="486" name="Google Shape;486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89050" y="905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46"/>
          <p:cNvGrpSpPr/>
          <p:nvPr/>
        </p:nvGrpSpPr>
        <p:grpSpPr>
          <a:xfrm>
            <a:off x="20042" y="-29275"/>
            <a:ext cx="9144190" cy="5146088"/>
            <a:chOff x="20042" y="-29275"/>
            <a:chExt cx="9144190" cy="5146088"/>
          </a:xfrm>
        </p:grpSpPr>
        <p:grpSp>
          <p:nvGrpSpPr>
            <p:cNvPr id="493" name="Google Shape;493;p46"/>
            <p:cNvGrpSpPr/>
            <p:nvPr/>
          </p:nvGrpSpPr>
          <p:grpSpPr>
            <a:xfrm>
              <a:off x="20042" y="-29275"/>
              <a:ext cx="9144190" cy="5146088"/>
              <a:chOff x="20042" y="-29275"/>
              <a:chExt cx="9144190" cy="5146088"/>
            </a:xfrm>
          </p:grpSpPr>
          <p:pic>
            <p:nvPicPr>
              <p:cNvPr descr="Pics For &gt; Banyan Tree | Banyan tree, Tree, Perennial plants" id="494" name="Google Shape;494;p4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0042" y="26687"/>
                <a:ext cx="9144190" cy="509012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95" name="Google Shape;495;p46"/>
              <p:cNvGrpSpPr/>
              <p:nvPr/>
            </p:nvGrpSpPr>
            <p:grpSpPr>
              <a:xfrm>
                <a:off x="494825" y="-29275"/>
                <a:ext cx="8386225" cy="3685450"/>
                <a:chOff x="494825" y="-29275"/>
                <a:chExt cx="8386225" cy="3685450"/>
              </a:xfrm>
            </p:grpSpPr>
            <p:pic>
              <p:nvPicPr>
                <p:cNvPr id="496" name="Google Shape;496;p4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494825" y="11813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7" name="Google Shape;497;p4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1104425" y="49550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8" name="Google Shape;498;p4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 flipH="1">
                  <a:off x="6183400" y="1755488"/>
                  <a:ext cx="2697650" cy="1632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9" name="Google Shape;499;p4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3773250" y="532150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0" name="Google Shape;500;p4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34855" l="8746" r="10562" t="18388"/>
                <a:stretch/>
              </p:blipFill>
              <p:spPr>
                <a:xfrm>
                  <a:off x="2527200" y="-29275"/>
                  <a:ext cx="4089600" cy="2474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501" name="Google Shape;501;p46"/>
            <p:cNvPicPr preferRelativeResize="0"/>
            <p:nvPr/>
          </p:nvPicPr>
          <p:blipFill rotWithShape="1">
            <a:blip r:embed="rId4">
              <a:alphaModFix/>
            </a:blip>
            <a:srcRect b="34855" l="8746" r="10562" t="18388"/>
            <a:stretch/>
          </p:blipFill>
          <p:spPr>
            <a:xfrm>
              <a:off x="3847625" y="1028900"/>
              <a:ext cx="4089600" cy="2474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2" name="Google Shape;50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4256" y="4260734"/>
            <a:ext cx="1872103" cy="771416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6"/>
          <p:cNvSpPr/>
          <p:nvPr/>
        </p:nvSpPr>
        <p:spPr>
          <a:xfrm>
            <a:off x="20050" y="2479825"/>
            <a:ext cx="2092800" cy="1490100"/>
          </a:xfrm>
          <a:prstGeom prst="wedgeRoundRectCallout">
            <a:avLst>
              <a:gd fmla="val -27866" name="adj1"/>
              <a:gd fmla="val 83529" name="adj2"/>
              <a:gd fmla="val 0" name="adj3"/>
            </a:avLst>
          </a:prstGeom>
          <a:gradFill>
            <a:gsLst>
              <a:gs pos="0">
                <a:srgbClr val="38761D">
                  <a:alpha val="24705"/>
                </a:srgbClr>
              </a:gs>
              <a:gs pos="50000">
                <a:srgbClr val="B8D4AB"/>
              </a:gs>
              <a:gs pos="100000">
                <a:srgbClr val="93BC81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If Aa, Ee, Ii, Oo and Uu are vowels, what am I?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04" name="Google Shape;504;p46"/>
          <p:cNvPicPr preferRelativeResize="0"/>
          <p:nvPr/>
        </p:nvPicPr>
        <p:blipFill rotWithShape="1">
          <a:blip r:embed="rId6">
            <a:alphaModFix/>
          </a:blip>
          <a:srcRect b="4614" l="11821" r="74963" t="80917"/>
          <a:stretch/>
        </p:blipFill>
        <p:spPr>
          <a:xfrm>
            <a:off x="6432400" y="1696325"/>
            <a:ext cx="843851" cy="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6"/>
          <p:cNvPicPr preferRelativeResize="0"/>
          <p:nvPr/>
        </p:nvPicPr>
        <p:blipFill rotWithShape="1">
          <a:blip r:embed="rId6">
            <a:alphaModFix/>
          </a:blip>
          <a:srcRect b="27496" l="18546" r="68238" t="56109"/>
          <a:stretch/>
        </p:blipFill>
        <p:spPr>
          <a:xfrm>
            <a:off x="5240600" y="1196850"/>
            <a:ext cx="843851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6"/>
          <p:cNvPicPr preferRelativeResize="0"/>
          <p:nvPr/>
        </p:nvPicPr>
        <p:blipFill rotWithShape="1">
          <a:blip r:embed="rId6">
            <a:alphaModFix/>
          </a:blip>
          <a:srcRect b="49949" l="40497" r="48804" t="33655"/>
          <a:stretch/>
        </p:blipFill>
        <p:spPr>
          <a:xfrm>
            <a:off x="4128200" y="1125250"/>
            <a:ext cx="683125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 rotWithShape="1">
          <a:blip r:embed="rId6">
            <a:alphaModFix/>
          </a:blip>
          <a:srcRect b="74106" l="34193" r="56158" t="6810"/>
          <a:stretch/>
        </p:blipFill>
        <p:spPr>
          <a:xfrm>
            <a:off x="2229875" y="1668950"/>
            <a:ext cx="616076" cy="8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6"/>
          <p:cNvPicPr preferRelativeResize="0"/>
          <p:nvPr/>
        </p:nvPicPr>
        <p:blipFill rotWithShape="1">
          <a:blip r:embed="rId6">
            <a:alphaModFix/>
          </a:blip>
          <a:srcRect b="74106" l="80332" r="8298" t="6810"/>
          <a:stretch/>
        </p:blipFill>
        <p:spPr>
          <a:xfrm>
            <a:off x="3124100" y="1148275"/>
            <a:ext cx="725951" cy="8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6"/>
          <p:cNvPicPr preferRelativeResize="0"/>
          <p:nvPr/>
        </p:nvPicPr>
        <p:blipFill rotWithShape="1">
          <a:blip r:embed="rId6">
            <a:alphaModFix/>
          </a:blip>
          <a:srcRect b="74106" l="67374" r="20235" t="6810"/>
          <a:stretch/>
        </p:blipFill>
        <p:spPr>
          <a:xfrm>
            <a:off x="94975" y="4056988"/>
            <a:ext cx="791100" cy="8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6"/>
          <p:cNvPicPr preferRelativeResize="0"/>
          <p:nvPr/>
        </p:nvPicPr>
        <p:blipFill rotWithShape="1">
          <a:blip r:embed="rId6">
            <a:alphaModFix/>
          </a:blip>
          <a:srcRect b="4614" l="36880" r="47571" t="80917"/>
          <a:stretch/>
        </p:blipFill>
        <p:spPr>
          <a:xfrm>
            <a:off x="1711875" y="3683550"/>
            <a:ext cx="992825" cy="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6"/>
          <p:cNvPicPr preferRelativeResize="0"/>
          <p:nvPr/>
        </p:nvPicPr>
        <p:blipFill rotWithShape="1">
          <a:blip r:embed="rId6">
            <a:alphaModFix/>
          </a:blip>
          <a:srcRect b="4614" l="78646" r="8138" t="80917"/>
          <a:stretch/>
        </p:blipFill>
        <p:spPr>
          <a:xfrm>
            <a:off x="3343675" y="4122750"/>
            <a:ext cx="843851" cy="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6"/>
          <p:cNvPicPr preferRelativeResize="0"/>
          <p:nvPr/>
        </p:nvPicPr>
        <p:blipFill rotWithShape="1">
          <a:blip r:embed="rId6">
            <a:alphaModFix/>
          </a:blip>
          <a:srcRect b="25845" l="67471" r="19313" t="57760"/>
          <a:stretch/>
        </p:blipFill>
        <p:spPr>
          <a:xfrm>
            <a:off x="4007000" y="3659500"/>
            <a:ext cx="843851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6"/>
          <p:cNvPicPr preferRelativeResize="0"/>
          <p:nvPr/>
        </p:nvPicPr>
        <p:blipFill rotWithShape="1">
          <a:blip r:embed="rId6">
            <a:alphaModFix/>
          </a:blip>
          <a:srcRect b="49949" l="84631" r="1278" t="33655"/>
          <a:stretch/>
        </p:blipFill>
        <p:spPr>
          <a:xfrm>
            <a:off x="6009400" y="3445125"/>
            <a:ext cx="899750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6"/>
          <p:cNvPicPr preferRelativeResize="0"/>
          <p:nvPr/>
        </p:nvPicPr>
        <p:blipFill rotWithShape="1">
          <a:blip r:embed="rId7">
            <a:alphaModFix/>
          </a:blip>
          <a:srcRect b="11317" l="38515" r="20809" t="18561"/>
          <a:stretch/>
        </p:blipFill>
        <p:spPr>
          <a:xfrm>
            <a:off x="5665575" y="3218025"/>
            <a:ext cx="1610663" cy="10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6"/>
          <p:cNvPicPr preferRelativeResize="0"/>
          <p:nvPr/>
        </p:nvPicPr>
        <p:blipFill rotWithShape="1">
          <a:blip r:embed="rId6">
            <a:alphaModFix/>
          </a:blip>
          <a:srcRect b="49949" l="61298" r="26312" t="33655"/>
          <a:stretch/>
        </p:blipFill>
        <p:spPr>
          <a:xfrm>
            <a:off x="7214100" y="3673713"/>
            <a:ext cx="791100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6"/>
          <p:cNvPicPr preferRelativeResize="0"/>
          <p:nvPr/>
        </p:nvPicPr>
        <p:blipFill rotWithShape="1">
          <a:blip r:embed="rId6">
            <a:alphaModFix/>
          </a:blip>
          <a:srcRect b="74713" l="44075" r="45225" t="8892"/>
          <a:stretch/>
        </p:blipFill>
        <p:spPr>
          <a:xfrm>
            <a:off x="7890500" y="3771825"/>
            <a:ext cx="683125" cy="75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6"/>
          <p:cNvPicPr preferRelativeResize="0"/>
          <p:nvPr/>
        </p:nvPicPr>
        <p:blipFill rotWithShape="1">
          <a:blip r:embed="rId6">
            <a:alphaModFix/>
          </a:blip>
          <a:srcRect b="1034" l="65546" r="22064" t="79882"/>
          <a:stretch/>
        </p:blipFill>
        <p:spPr>
          <a:xfrm>
            <a:off x="8319575" y="4111375"/>
            <a:ext cx="791100" cy="8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6"/>
          <p:cNvSpPr/>
          <p:nvPr/>
        </p:nvSpPr>
        <p:spPr>
          <a:xfrm>
            <a:off x="42850" y="26675"/>
            <a:ext cx="9144000" cy="1081800"/>
          </a:xfrm>
          <a:prstGeom prst="wedgeRoundRectCallout">
            <a:avLst>
              <a:gd fmla="val 1019" name="adj1"/>
              <a:gd fmla="val 70422" name="adj2"/>
              <a:gd fmla="val 0" name="adj3"/>
            </a:avLst>
          </a:prstGeom>
          <a:gradFill>
            <a:gsLst>
              <a:gs pos="0">
                <a:srgbClr val="ABE492">
                  <a:alpha val="32941"/>
                </a:srgbClr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VOWELS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 are the only letters that are said with an open mouth!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Can you say AaAa, EeEe, OoOo and UuUu?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9" name="Google Shape;519;p46"/>
          <p:cNvSpPr/>
          <p:nvPr/>
        </p:nvSpPr>
        <p:spPr>
          <a:xfrm>
            <a:off x="3343675" y="2287925"/>
            <a:ext cx="5766900" cy="1407600"/>
          </a:xfrm>
          <a:prstGeom prst="wedgeRoundRectCallout">
            <a:avLst>
              <a:gd fmla="val -10232" name="adj1"/>
              <a:gd fmla="val -78792" name="adj2"/>
              <a:gd fmla="val 0" name="adj3"/>
            </a:avLst>
          </a:prstGeom>
          <a:gradFill>
            <a:gsLst>
              <a:gs pos="0">
                <a:srgbClr val="ABE492">
                  <a:alpha val="32941"/>
                </a:srgbClr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Y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ou are a </a:t>
            </a:r>
            <a:r>
              <a:rPr b="1" lang="en" sz="22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CONSONANT, 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letter Dd. You and the other letters in the alphabet, are called CONSONANTS. </a:t>
            </a:r>
            <a:r>
              <a:rPr b="1" lang="en" sz="2200">
                <a:latin typeface="Comic Sans MS"/>
                <a:ea typeface="Comic Sans MS"/>
                <a:cs typeface="Comic Sans MS"/>
                <a:sym typeface="Comic Sans MS"/>
              </a:rPr>
              <a:t>You are 21 in total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s://lh4.googleusercontent.com/UrEiAxLx1NyqWBsM5nvLGtssb5zzj-CxTHh-VfYjWoRfQNeAUxqjgA87Wk6GjKQhmByc1knp9QDF-1VWXcfx39BQd9mfRUC4ycAZSNP2EeV06foyaBOjBaesIa6xaSvxFJ4l5S99" id="520" name="Google Shape;520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65250" y="90563"/>
            <a:ext cx="756600" cy="7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