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1"/>
  </p:notesMasterIdLst>
  <p:sldIdLst>
    <p:sldId id="257" r:id="rId2"/>
    <p:sldId id="267" r:id="rId3"/>
    <p:sldId id="268" r:id="rId4"/>
    <p:sldId id="269" r:id="rId5"/>
    <p:sldId id="270" r:id="rId6"/>
    <p:sldId id="271" r:id="rId7"/>
    <p:sldId id="272" r:id="rId8"/>
    <p:sldId id="273" r:id="rId9"/>
    <p:sldId id="274" r:id="rId10"/>
  </p:sldIdLst>
  <p:sldSz cx="6858000" cy="9906000" type="A4"/>
  <p:notesSz cx="6858000" cy="9144000"/>
  <p:embeddedFontLst>
    <p:embeddedFont>
      <p:font typeface="Tahoma" panose="020B0604030504040204" pitchFamily="34" charset="0"/>
      <p:regular r:id="rId12"/>
      <p:bold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FB"/>
    <a:srgbClr val="89BEFF"/>
    <a:srgbClr val="BDDBFF"/>
    <a:srgbClr val="CF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7" d="100"/>
          <a:sy n="57" d="100"/>
        </p:scale>
        <p:origin x="2630"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9737C-7735-4A96-BC69-926933A98EBF}" type="datetimeFigureOut">
              <a:rPr lang="en-US" smtClean="0"/>
              <a:t>1/2/2026</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95DC2-D9FF-4EED-A014-58A87E8796B4}" type="slidenum">
              <a:rPr lang="en-US" smtClean="0"/>
              <a:t>‹#›</a:t>
            </a:fld>
            <a:endParaRPr lang="en-US"/>
          </a:p>
        </p:txBody>
      </p:sp>
    </p:spTree>
    <p:extLst>
      <p:ext uri="{BB962C8B-B14F-4D97-AF65-F5344CB8AC3E}">
        <p14:creationId xmlns:p14="http://schemas.microsoft.com/office/powerpoint/2010/main" val="125798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E9BD-BC74-5620-28DA-02A745DBE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2929-984A-EE24-F4C7-0972AD396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878AE-0F26-0ED6-DB86-8ABF07F836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CEFFB-C5DD-1244-21F7-2A1FF038553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130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246D5-CA42-5261-EFB4-64DFF8AC5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74943-313E-AD2F-C52C-52275BE99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FC8D6-9B2C-6FBA-A5C5-A6CE99D2E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38C857-9687-8845-C3CF-C10CAFAD16D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275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1EE6-6AB6-AE4B-F760-FF5713DE0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C1228-FD61-0919-9F0B-8ABE0F056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1CCDF-DF6C-2D1D-F981-A1176881C5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DACD77-FA35-AB2D-5FC7-E37BE156BDC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705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7B37-26D3-E876-9A73-715D610E9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9BE9E-4C64-71AC-E583-35262C6D4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203F9-3CA3-C178-ABEB-A96C94C9B3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DD82F-5CC9-2869-FF19-C3D926746F0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810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7BBB2-0221-472F-FBCA-7371216E4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91B80-5BDC-2312-60D7-8447C5B57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DC9B6-2953-F716-0B99-DE6A3A732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D7F61-453C-43B5-EBFE-8BDDD77D262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779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93F6-86AE-8B23-B652-7D063987C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AB394-69C5-62A7-1DF9-45AC870B0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B5F16-0A8E-6839-3FDB-1CB3E360DF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E37BD-7D71-1107-67AB-1AC94DBFE2D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910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2051-5493-1C44-3DC3-08C2E233D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2AC9F-5962-0F3A-5343-770EEC360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59575-5F9D-842E-C5CE-F2DDF80919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E86964-D7BD-9123-6A7B-2DB7D184DB6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81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9F68A-366B-217D-7B2F-124E4B7C1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ABF1D-2E54-AF16-F9FE-20237A07C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D6A43-845F-6ECE-040D-455CC54F4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FE9BD0-A64B-BDC3-77D2-83D9907D708A}"/>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266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6"/>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221" indent="0" algn="ctr">
              <a:buNone/>
              <a:defRPr sz="1125"/>
            </a:lvl2pPr>
            <a:lvl3pPr marL="514441" indent="0" algn="ctr">
              <a:buNone/>
              <a:defRPr sz="1013"/>
            </a:lvl3pPr>
            <a:lvl4pPr marL="771662" indent="0" algn="ctr">
              <a:buNone/>
              <a:defRPr sz="900"/>
            </a:lvl4pPr>
            <a:lvl5pPr marL="1028883" indent="0" algn="ctr">
              <a:buNone/>
              <a:defRPr sz="900"/>
            </a:lvl5pPr>
            <a:lvl6pPr marL="1286104" indent="0" algn="ctr">
              <a:buNone/>
              <a:defRPr sz="900"/>
            </a:lvl6pPr>
            <a:lvl7pPr marL="1543324" indent="0" algn="ctr">
              <a:buNone/>
              <a:defRPr sz="900"/>
            </a:lvl7pPr>
            <a:lvl8pPr marL="1800545" indent="0" algn="ctr">
              <a:buNone/>
              <a:defRPr sz="900"/>
            </a:lvl8pPr>
            <a:lvl9pPr marL="2057766"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21553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4722357"/>
      </p:ext>
    </p:extLst>
  </p:cSld>
  <p:clrMapOvr>
    <a:masterClrMapping/>
  </p:clrMapOvr>
  <p:hf sldNum="0" hdr="0" ftr="0" dt="0"/>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99385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pic>
        <p:nvPicPr>
          <p:cNvPr id="2" name="Image 0" descr=" ">
            <a:extLst>
              <a:ext uri="{FF2B5EF4-FFF2-40B4-BE49-F238E27FC236}">
                <a16:creationId xmlns:a16="http://schemas.microsoft.com/office/drawing/2014/main" id="{89FD551A-2D4E-967D-3CF2-894496302441}"/>
              </a:ext>
            </a:extLst>
          </p:cNvPr>
          <p:cNvPicPr>
            <a:picLocks noChangeAspect="1"/>
          </p:cNvPicPr>
          <p:nvPr userDrawn="1"/>
        </p:nvPicPr>
        <p:blipFill>
          <a:blip r:embed="rId2"/>
          <a:stretch>
            <a:fillRect/>
          </a:stretch>
        </p:blipFill>
        <p:spPr>
          <a:xfrm>
            <a:off x="-446" y="0"/>
            <a:ext cx="6858857" cy="9906000"/>
          </a:xfrm>
          <a:prstGeom prst="rect">
            <a:avLst/>
          </a:prstGeom>
        </p:spPr>
      </p:pic>
      <p:sp>
        <p:nvSpPr>
          <p:cNvPr id="4" name="Shape 0">
            <a:extLst>
              <a:ext uri="{FF2B5EF4-FFF2-40B4-BE49-F238E27FC236}">
                <a16:creationId xmlns:a16="http://schemas.microsoft.com/office/drawing/2014/main" id="{B66B30B7-EDCE-71BC-91A4-47F0F051211E}"/>
              </a:ext>
            </a:extLst>
          </p:cNvPr>
          <p:cNvSpPr/>
          <p:nvPr/>
        </p:nvSpPr>
        <p:spPr>
          <a:xfrm>
            <a:off x="220134" y="244106"/>
            <a:ext cx="3778326" cy="361950"/>
          </a:xfrm>
          <a:prstGeom prst="rect">
            <a:avLst/>
          </a:prstGeom>
          <a:noFill/>
          <a:ln/>
        </p:spPr>
        <p:txBody>
          <a:bodyPr anchor="ctr"/>
          <a:lstStyle/>
          <a:p>
            <a:pPr defTabSz="128610"/>
            <a:endParaRPr lang="en-US" sz="11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4">
            <a:extLst>
              <a:ext uri="{FF2B5EF4-FFF2-40B4-BE49-F238E27FC236}">
                <a16:creationId xmlns:a16="http://schemas.microsoft.com/office/drawing/2014/main" id="{7095C787-D479-4309-651B-7B50E9083D8A}"/>
              </a:ext>
            </a:extLst>
          </p:cNvPr>
          <p:cNvPicPr>
            <a:picLocks noChangeAspect="1"/>
          </p:cNvPicPr>
          <p:nvPr userDrawn="1"/>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p:blipFill>
        <p:spPr>
          <a:xfrm>
            <a:off x="5425403" y="254582"/>
            <a:ext cx="1180945" cy="340997"/>
          </a:xfrm>
          <a:prstGeom prst="rect">
            <a:avLst/>
          </a:prstGeom>
        </p:spPr>
      </p:pic>
    </p:spTree>
    <p:extLst>
      <p:ext uri="{BB962C8B-B14F-4D97-AF65-F5344CB8AC3E}">
        <p14:creationId xmlns:p14="http://schemas.microsoft.com/office/powerpoint/2010/main" val="2574802269"/>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FAULT">
    <p:bg>
      <p:bgRef idx="1001">
        <a:schemeClr val="bg1"/>
      </p:bgRef>
    </p:bg>
    <p:spTree>
      <p:nvGrpSpPr>
        <p:cNvPr id="1" name=""/>
        <p:cNvGrpSpPr/>
        <p:nvPr/>
      </p:nvGrpSpPr>
      <p:grpSpPr>
        <a:xfrm>
          <a:off x="0" y="0"/>
          <a:ext cx="0" cy="0"/>
          <a:chOff x="0" y="0"/>
          <a:chExt cx="0" cy="0"/>
        </a:xfrm>
      </p:grpSpPr>
      <p:pic>
        <p:nvPicPr>
          <p:cNvPr id="11" name="Image 0" descr=" ">
            <a:extLst>
              <a:ext uri="{FF2B5EF4-FFF2-40B4-BE49-F238E27FC236}">
                <a16:creationId xmlns:a16="http://schemas.microsoft.com/office/drawing/2014/main" id="{20C2C579-58AC-5637-0216-DB68F6883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 y="0"/>
            <a:ext cx="6858857" cy="9906000"/>
          </a:xfrm>
          <a:prstGeom prst="rect">
            <a:avLst/>
          </a:prstGeom>
        </p:spPr>
      </p:pic>
      <p:sp>
        <p:nvSpPr>
          <p:cNvPr id="12" name="Shape 0">
            <a:extLst>
              <a:ext uri="{FF2B5EF4-FFF2-40B4-BE49-F238E27FC236}">
                <a16:creationId xmlns:a16="http://schemas.microsoft.com/office/drawing/2014/main" id="{125889A5-67CF-6718-2287-2F351371BAD3}"/>
              </a:ext>
            </a:extLst>
          </p:cNvPr>
          <p:cNvSpPr/>
          <p:nvPr userDrawn="1"/>
        </p:nvSpPr>
        <p:spPr>
          <a:xfrm>
            <a:off x="256761" y="733778"/>
            <a:ext cx="2386311" cy="587022"/>
          </a:xfrm>
          <a:prstGeom prst="rect">
            <a:avLst/>
          </a:prstGeom>
          <a:noFill/>
          <a:ln/>
        </p:spPr>
        <p:txBody>
          <a:bodyPr/>
          <a:lstStyle/>
          <a:p>
            <a:endParaRPr lang="en-US" sz="506"/>
          </a:p>
        </p:txBody>
      </p:sp>
      <p:sp>
        <p:nvSpPr>
          <p:cNvPr id="13" name="Shape 1">
            <a:extLst>
              <a:ext uri="{FF2B5EF4-FFF2-40B4-BE49-F238E27FC236}">
                <a16:creationId xmlns:a16="http://schemas.microsoft.com/office/drawing/2014/main" id="{3FBD04DD-0F4C-0B3A-677C-D5C64CE2F169}"/>
              </a:ext>
            </a:extLst>
          </p:cNvPr>
          <p:cNvSpPr/>
          <p:nvPr userDrawn="1"/>
        </p:nvSpPr>
        <p:spPr>
          <a:xfrm>
            <a:off x="256761" y="733778"/>
            <a:ext cx="675169" cy="587022"/>
          </a:xfrm>
          <a:prstGeom prst="roundRect">
            <a:avLst>
              <a:gd name="adj" fmla="val 103500"/>
            </a:avLst>
          </a:prstGeom>
          <a:solidFill>
            <a:srgbClr val="0072FB">
              <a:alpha val="100000"/>
            </a:srgbClr>
          </a:solidFill>
          <a:ln/>
        </p:spPr>
        <p:txBody>
          <a:bodyPr/>
          <a:lstStyle/>
          <a:p>
            <a:endParaRPr lang="en-US" sz="506"/>
          </a:p>
        </p:txBody>
      </p:sp>
      <p:sp>
        <p:nvSpPr>
          <p:cNvPr id="14" name="Text 2">
            <a:extLst>
              <a:ext uri="{FF2B5EF4-FFF2-40B4-BE49-F238E27FC236}">
                <a16:creationId xmlns:a16="http://schemas.microsoft.com/office/drawing/2014/main" id="{B7874FA7-4517-C160-AE16-05FA11A81E30}"/>
              </a:ext>
            </a:extLst>
          </p:cNvPr>
          <p:cNvSpPr/>
          <p:nvPr userDrawn="1"/>
        </p:nvSpPr>
        <p:spPr>
          <a:xfrm>
            <a:off x="355000" y="843844"/>
            <a:ext cx="478691" cy="366889"/>
          </a:xfrm>
          <a:prstGeom prst="rect">
            <a:avLst/>
          </a:prstGeom>
          <a:noFill/>
          <a:ln/>
        </p:spPr>
        <p:txBody>
          <a:bodyPr wrap="square" lIns="0" tIns="0" rIns="0" bIns="0" rtlCol="0" anchor="ctr" anchorCtr="0"/>
          <a:lstStyle/>
          <a:p>
            <a:pPr algn="ctr">
              <a:lnSpc>
                <a:spcPts val="900"/>
              </a:lnSpc>
            </a:pPr>
            <a:r>
              <a:rPr lang="en-US" sz="675" dirty="0">
                <a:solidFill>
                  <a:srgbClr val="FFFFFF">
                    <a:alpha val="100000"/>
                  </a:srgbClr>
                </a:solidFill>
                <a:latin typeface="Tahoma" panose="020B0604030504040204" pitchFamily="34" charset="0"/>
                <a:ea typeface="Tahoma" panose="020B0604030504040204" pitchFamily="34" charset="0"/>
                <a:cs typeface="Tahoma" panose="020B0604030504040204" pitchFamily="34" charset="0"/>
              </a:rPr>
              <a:t>Career247</a:t>
            </a:r>
            <a:endParaRPr lang="en-US" sz="675" dirty="0">
              <a:latin typeface="Tahoma" panose="020B0604030504040204" pitchFamily="34" charset="0"/>
              <a:ea typeface="Tahoma" panose="020B0604030504040204" pitchFamily="34" charset="0"/>
              <a:cs typeface="Tahoma" panose="020B0604030504040204" pitchFamily="34" charset="0"/>
            </a:endParaRPr>
          </a:p>
        </p:txBody>
      </p:sp>
      <p:sp>
        <p:nvSpPr>
          <p:cNvPr id="15" name="Shape 3">
            <a:extLst>
              <a:ext uri="{FF2B5EF4-FFF2-40B4-BE49-F238E27FC236}">
                <a16:creationId xmlns:a16="http://schemas.microsoft.com/office/drawing/2014/main" id="{52E8A171-D663-53D1-A6E0-FD768E8B7E25}"/>
              </a:ext>
            </a:extLst>
          </p:cNvPr>
          <p:cNvSpPr/>
          <p:nvPr userDrawn="1"/>
        </p:nvSpPr>
        <p:spPr>
          <a:xfrm>
            <a:off x="1017665" y="733778"/>
            <a:ext cx="1625406" cy="587022"/>
          </a:xfrm>
          <a:prstGeom prst="roundRect">
            <a:avLst>
              <a:gd name="adj" fmla="val 103500"/>
            </a:avLst>
          </a:prstGeom>
          <a:solidFill>
            <a:srgbClr val="FFFFFF">
              <a:alpha val="100000"/>
            </a:srgbClr>
          </a:solidFill>
          <a:ln/>
        </p:spPr>
        <p:txBody>
          <a:bodyPr/>
          <a:lstStyle/>
          <a:p>
            <a:endParaRPr lang="en-US" sz="506"/>
          </a:p>
        </p:txBody>
      </p:sp>
      <p:sp>
        <p:nvSpPr>
          <p:cNvPr id="16" name="Text 4">
            <a:extLst>
              <a:ext uri="{FF2B5EF4-FFF2-40B4-BE49-F238E27FC236}">
                <a16:creationId xmlns:a16="http://schemas.microsoft.com/office/drawing/2014/main" id="{574A3FDD-CD8C-FAF6-180E-9B0523519F2E}"/>
              </a:ext>
            </a:extLst>
          </p:cNvPr>
          <p:cNvSpPr/>
          <p:nvPr userDrawn="1"/>
        </p:nvSpPr>
        <p:spPr>
          <a:xfrm>
            <a:off x="1104294" y="770467"/>
            <a:ext cx="1452149" cy="513644"/>
          </a:xfrm>
          <a:prstGeom prst="rect">
            <a:avLst/>
          </a:prstGeom>
          <a:noFill/>
          <a:ln/>
        </p:spPr>
        <p:txBody>
          <a:bodyPr wrap="square" lIns="0" tIns="0" rIns="0" bIns="0" rtlCol="0" anchor="ctr" anchorCtr="0"/>
          <a:lstStyle/>
          <a:p>
            <a:pPr algn="ctr">
              <a:lnSpc>
                <a:spcPts val="900"/>
              </a:lnSpc>
            </a:pPr>
            <a:r>
              <a:rPr lang="en-US" sz="675" dirty="0">
                <a:solidFill>
                  <a:srgbClr val="3D3D3D">
                    <a:alpha val="100000"/>
                  </a:srgbClr>
                </a:solidFill>
                <a:latin typeface="Tahoma" panose="020B0604030504040204" pitchFamily="34" charset="0"/>
                <a:ea typeface="Tahoma" panose="020B0604030504040204" pitchFamily="34" charset="0"/>
                <a:cs typeface="Tahoma" panose="020B0604030504040204" pitchFamily="34" charset="0"/>
              </a:rPr>
              <a:t>Introduction of Digital Marketing</a:t>
            </a:r>
            <a:endParaRPr lang="en-US" sz="675" dirty="0">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a:extLst>
              <a:ext uri="{FF2B5EF4-FFF2-40B4-BE49-F238E27FC236}">
                <a16:creationId xmlns:a16="http://schemas.microsoft.com/office/drawing/2014/main" id="{200C27FA-F4DC-36E0-1E02-B57A9C9724E9}"/>
              </a:ext>
            </a:extLst>
          </p:cNvPr>
          <p:cNvSpPr>
            <a:spLocks noGrp="1"/>
          </p:cNvSpPr>
          <p:nvPr>
            <p:ph type="body" sz="quarter" idx="10"/>
          </p:nvPr>
        </p:nvSpPr>
        <p:spPr>
          <a:xfrm>
            <a:off x="256761" y="1709902"/>
            <a:ext cx="5843141" cy="1129284"/>
          </a:xfrm>
        </p:spPr>
        <p:txBody>
          <a:bodyPr anchor="ctr">
            <a:noAutofit/>
          </a:bodyPr>
          <a:lstStyle>
            <a:lvl1pPr marL="0" indent="0">
              <a:buNone/>
              <a:defRPr sz="1800" b="1">
                <a:solidFill>
                  <a:srgbClr val="0072FB"/>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
        <p:nvSpPr>
          <p:cNvPr id="3" name="TextBox 2">
            <a:extLst>
              <a:ext uri="{FF2B5EF4-FFF2-40B4-BE49-F238E27FC236}">
                <a16:creationId xmlns:a16="http://schemas.microsoft.com/office/drawing/2014/main" id="{ADAD7CE3-2A2F-B59E-E70E-18719FE50850}"/>
              </a:ext>
            </a:extLst>
          </p:cNvPr>
          <p:cNvSpPr txBox="1"/>
          <p:nvPr userDrawn="1"/>
        </p:nvSpPr>
        <p:spPr>
          <a:xfrm rot="18971380">
            <a:off x="-67571" y="4121520"/>
            <a:ext cx="6397713" cy="1862048"/>
          </a:xfrm>
          <a:prstGeom prst="rect">
            <a:avLst/>
          </a:prstGeom>
          <a:noFill/>
        </p:spPr>
        <p:txBody>
          <a:bodyPr wrap="none" rtlCol="0">
            <a:spAutoFit/>
          </a:bodyPr>
          <a:lstStyle/>
          <a:p>
            <a:r>
              <a:rPr lang="en-US" sz="11500" dirty="0">
                <a:solidFill>
                  <a:schemeClr val="tx1">
                    <a:alpha val="10000"/>
                  </a:schemeClr>
                </a:solidFill>
              </a:rPr>
              <a:t>Career247</a:t>
            </a:r>
            <a:endParaRPr lang="en-IN" sz="11500" dirty="0">
              <a:solidFill>
                <a:schemeClr val="tx1">
                  <a:alpha val="10000"/>
                </a:schemeClr>
              </a:solidFill>
            </a:endParaRPr>
          </a:p>
        </p:txBody>
      </p:sp>
    </p:spTree>
    <p:extLst>
      <p:ext uri="{BB962C8B-B14F-4D97-AF65-F5344CB8AC3E}">
        <p14:creationId xmlns:p14="http://schemas.microsoft.com/office/powerpoint/2010/main" val="3190260421"/>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3376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6"/>
            </a:lvl1pPr>
          </a:lstStyle>
          <a:p>
            <a:r>
              <a:rPr lang="en-US"/>
              <a:t>Click to edit Master title style</a:t>
            </a:r>
            <a:endParaRPr lang="en-US" dirty="0"/>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221" indent="0">
              <a:buNone/>
              <a:defRPr sz="1125">
                <a:solidFill>
                  <a:schemeClr val="tx1">
                    <a:tint val="75000"/>
                  </a:schemeClr>
                </a:solidFill>
              </a:defRPr>
            </a:lvl2pPr>
            <a:lvl3pPr marL="514441" indent="0">
              <a:buNone/>
              <a:defRPr sz="1013">
                <a:solidFill>
                  <a:schemeClr val="tx1">
                    <a:tint val="75000"/>
                  </a:schemeClr>
                </a:solidFill>
              </a:defRPr>
            </a:lvl3pPr>
            <a:lvl4pPr marL="771662" indent="0">
              <a:buNone/>
              <a:defRPr sz="900">
                <a:solidFill>
                  <a:schemeClr val="tx1">
                    <a:tint val="75000"/>
                  </a:schemeClr>
                </a:solidFill>
              </a:defRPr>
            </a:lvl4pPr>
            <a:lvl5pPr marL="1028883" indent="0">
              <a:buNone/>
              <a:defRPr sz="900">
                <a:solidFill>
                  <a:schemeClr val="tx1">
                    <a:tint val="75000"/>
                  </a:schemeClr>
                </a:solidFill>
              </a:defRPr>
            </a:lvl5pPr>
            <a:lvl6pPr marL="1286104" indent="0">
              <a:buNone/>
              <a:defRPr sz="900">
                <a:solidFill>
                  <a:schemeClr val="tx1">
                    <a:tint val="75000"/>
                  </a:schemeClr>
                </a:solidFill>
              </a:defRPr>
            </a:lvl6pPr>
            <a:lvl7pPr marL="1543324" indent="0">
              <a:buNone/>
              <a:defRPr sz="900">
                <a:solidFill>
                  <a:schemeClr val="tx1">
                    <a:tint val="75000"/>
                  </a:schemeClr>
                </a:solidFill>
              </a:defRPr>
            </a:lvl7pPr>
            <a:lvl8pPr marL="1800545" indent="0">
              <a:buNone/>
              <a:defRPr sz="900">
                <a:solidFill>
                  <a:schemeClr val="tx1">
                    <a:tint val="75000"/>
                  </a:schemeClr>
                </a:solidFill>
              </a:defRPr>
            </a:lvl8pPr>
            <a:lvl9pPr marL="2057766"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3732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95066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221" indent="0">
              <a:buNone/>
              <a:defRPr sz="1125" b="1"/>
            </a:lvl2pPr>
            <a:lvl3pPr marL="514441" indent="0">
              <a:buNone/>
              <a:defRPr sz="1013" b="1"/>
            </a:lvl3pPr>
            <a:lvl4pPr marL="771662" indent="0">
              <a:buNone/>
              <a:defRPr sz="900" b="1"/>
            </a:lvl4pPr>
            <a:lvl5pPr marL="1028883" indent="0">
              <a:buNone/>
              <a:defRPr sz="900" b="1"/>
            </a:lvl5pPr>
            <a:lvl6pPr marL="1286104" indent="0">
              <a:buNone/>
              <a:defRPr sz="900" b="1"/>
            </a:lvl6pPr>
            <a:lvl7pPr marL="1543324" indent="0">
              <a:buNone/>
              <a:defRPr sz="900" b="1"/>
            </a:lvl7pPr>
            <a:lvl8pPr marL="1800545" indent="0">
              <a:buNone/>
              <a:defRPr sz="900" b="1"/>
            </a:lvl8pPr>
            <a:lvl9pPr marL="2057766"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221" indent="0">
              <a:buNone/>
              <a:defRPr sz="1125" b="1"/>
            </a:lvl2pPr>
            <a:lvl3pPr marL="514441" indent="0">
              <a:buNone/>
              <a:defRPr sz="1013" b="1"/>
            </a:lvl3pPr>
            <a:lvl4pPr marL="771662" indent="0">
              <a:buNone/>
              <a:defRPr sz="900" b="1"/>
            </a:lvl4pPr>
            <a:lvl5pPr marL="1028883" indent="0">
              <a:buNone/>
              <a:defRPr sz="900" b="1"/>
            </a:lvl5pPr>
            <a:lvl6pPr marL="1286104" indent="0">
              <a:buNone/>
              <a:defRPr sz="900" b="1"/>
            </a:lvl6pPr>
            <a:lvl7pPr marL="1543324" indent="0">
              <a:buNone/>
              <a:defRPr sz="900" b="1"/>
            </a:lvl7pPr>
            <a:lvl8pPr marL="1800545" indent="0">
              <a:buNone/>
              <a:defRPr sz="900" b="1"/>
            </a:lvl8pPr>
            <a:lvl9pPr marL="2057766"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40617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66646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72478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221" indent="0">
              <a:buNone/>
              <a:defRPr sz="788"/>
            </a:lvl2pPr>
            <a:lvl3pPr marL="514441" indent="0">
              <a:buNone/>
              <a:defRPr sz="675"/>
            </a:lvl3pPr>
            <a:lvl4pPr marL="771662" indent="0">
              <a:buNone/>
              <a:defRPr sz="563"/>
            </a:lvl4pPr>
            <a:lvl5pPr marL="1028883" indent="0">
              <a:buNone/>
              <a:defRPr sz="563"/>
            </a:lvl5pPr>
            <a:lvl6pPr marL="1286104" indent="0">
              <a:buNone/>
              <a:defRPr sz="563"/>
            </a:lvl6pPr>
            <a:lvl7pPr marL="1543324" indent="0">
              <a:buNone/>
              <a:defRPr sz="563"/>
            </a:lvl7pPr>
            <a:lvl8pPr marL="1800545" indent="0">
              <a:buNone/>
              <a:defRPr sz="563"/>
            </a:lvl8pPr>
            <a:lvl9pPr marL="2057766"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38539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1"/>
            <a:ext cx="3471863" cy="7039681"/>
          </a:xfrm>
        </p:spPr>
        <p:txBody>
          <a:bodyPr anchor="t"/>
          <a:lstStyle>
            <a:lvl1pPr marL="0" indent="0">
              <a:buNone/>
              <a:defRPr sz="1800"/>
            </a:lvl1pPr>
            <a:lvl2pPr marL="257221" indent="0">
              <a:buNone/>
              <a:defRPr sz="1575"/>
            </a:lvl2pPr>
            <a:lvl3pPr marL="514441" indent="0">
              <a:buNone/>
              <a:defRPr sz="1350"/>
            </a:lvl3pPr>
            <a:lvl4pPr marL="771662" indent="0">
              <a:buNone/>
              <a:defRPr sz="1125"/>
            </a:lvl4pPr>
            <a:lvl5pPr marL="1028883" indent="0">
              <a:buNone/>
              <a:defRPr sz="1125"/>
            </a:lvl5pPr>
            <a:lvl6pPr marL="1286104" indent="0">
              <a:buNone/>
              <a:defRPr sz="1125"/>
            </a:lvl6pPr>
            <a:lvl7pPr marL="1543324" indent="0">
              <a:buNone/>
              <a:defRPr sz="1125"/>
            </a:lvl7pPr>
            <a:lvl8pPr marL="1800545" indent="0">
              <a:buNone/>
              <a:defRPr sz="1125"/>
            </a:lvl8pPr>
            <a:lvl9pPr marL="2057766"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221" indent="0">
              <a:buNone/>
              <a:defRPr sz="788"/>
            </a:lvl2pPr>
            <a:lvl3pPr marL="514441" indent="0">
              <a:buNone/>
              <a:defRPr sz="675"/>
            </a:lvl3pPr>
            <a:lvl4pPr marL="771662" indent="0">
              <a:buNone/>
              <a:defRPr sz="563"/>
            </a:lvl4pPr>
            <a:lvl5pPr marL="1028883" indent="0">
              <a:buNone/>
              <a:defRPr sz="563"/>
            </a:lvl5pPr>
            <a:lvl6pPr marL="1286104" indent="0">
              <a:buNone/>
              <a:defRPr sz="563"/>
            </a:lvl6pPr>
            <a:lvl7pPr marL="1543324" indent="0">
              <a:buNone/>
              <a:defRPr sz="563"/>
            </a:lvl7pPr>
            <a:lvl8pPr marL="1800545" indent="0">
              <a:buNone/>
              <a:defRPr sz="563"/>
            </a:lvl8pPr>
            <a:lvl9pPr marL="2057766"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67814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764DE79-268F-4C1A-8933-263129D2AF90}" type="datetimeFigureOut">
              <a:rPr lang="en-US" dirty="0"/>
              <a:t>1/2/2026</a:t>
            </a:fld>
            <a:endParaRPr lang="en-US" dirty="0"/>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239011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l" defTabSz="51444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610" indent="-128610" algn="l" defTabSz="514441"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831" indent="-128610" algn="l" defTabSz="514441"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52" indent="-128610" algn="l" defTabSz="514441"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73"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493"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14"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35"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55"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376" indent="-128610" algn="l" defTabSz="5144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441" rtl="0" eaLnBrk="1" latinLnBrk="0" hangingPunct="1">
        <a:defRPr sz="1013" kern="1200">
          <a:solidFill>
            <a:schemeClr val="tx1"/>
          </a:solidFill>
          <a:latin typeface="+mn-lt"/>
          <a:ea typeface="+mn-ea"/>
          <a:cs typeface="+mn-cs"/>
        </a:defRPr>
      </a:lvl1pPr>
      <a:lvl2pPr marL="257221" algn="l" defTabSz="514441" rtl="0" eaLnBrk="1" latinLnBrk="0" hangingPunct="1">
        <a:defRPr sz="1013" kern="1200">
          <a:solidFill>
            <a:schemeClr val="tx1"/>
          </a:solidFill>
          <a:latin typeface="+mn-lt"/>
          <a:ea typeface="+mn-ea"/>
          <a:cs typeface="+mn-cs"/>
        </a:defRPr>
      </a:lvl2pPr>
      <a:lvl3pPr marL="514441" algn="l" defTabSz="514441" rtl="0" eaLnBrk="1" latinLnBrk="0" hangingPunct="1">
        <a:defRPr sz="1013" kern="1200">
          <a:solidFill>
            <a:schemeClr val="tx1"/>
          </a:solidFill>
          <a:latin typeface="+mn-lt"/>
          <a:ea typeface="+mn-ea"/>
          <a:cs typeface="+mn-cs"/>
        </a:defRPr>
      </a:lvl3pPr>
      <a:lvl4pPr marL="771662" algn="l" defTabSz="514441" rtl="0" eaLnBrk="1" latinLnBrk="0" hangingPunct="1">
        <a:defRPr sz="1013" kern="1200">
          <a:solidFill>
            <a:schemeClr val="tx1"/>
          </a:solidFill>
          <a:latin typeface="+mn-lt"/>
          <a:ea typeface="+mn-ea"/>
          <a:cs typeface="+mn-cs"/>
        </a:defRPr>
      </a:lvl4pPr>
      <a:lvl5pPr marL="1028883" algn="l" defTabSz="514441" rtl="0" eaLnBrk="1" latinLnBrk="0" hangingPunct="1">
        <a:defRPr sz="1013" kern="1200">
          <a:solidFill>
            <a:schemeClr val="tx1"/>
          </a:solidFill>
          <a:latin typeface="+mn-lt"/>
          <a:ea typeface="+mn-ea"/>
          <a:cs typeface="+mn-cs"/>
        </a:defRPr>
      </a:lvl5pPr>
      <a:lvl6pPr marL="1286104" algn="l" defTabSz="514441" rtl="0" eaLnBrk="1" latinLnBrk="0" hangingPunct="1">
        <a:defRPr sz="1013" kern="1200">
          <a:solidFill>
            <a:schemeClr val="tx1"/>
          </a:solidFill>
          <a:latin typeface="+mn-lt"/>
          <a:ea typeface="+mn-ea"/>
          <a:cs typeface="+mn-cs"/>
        </a:defRPr>
      </a:lvl6pPr>
      <a:lvl7pPr marL="1543324" algn="l" defTabSz="514441" rtl="0" eaLnBrk="1" latinLnBrk="0" hangingPunct="1">
        <a:defRPr sz="1013" kern="1200">
          <a:solidFill>
            <a:schemeClr val="tx1"/>
          </a:solidFill>
          <a:latin typeface="+mn-lt"/>
          <a:ea typeface="+mn-ea"/>
          <a:cs typeface="+mn-cs"/>
        </a:defRPr>
      </a:lvl7pPr>
      <a:lvl8pPr marL="1800545" algn="l" defTabSz="514441" rtl="0" eaLnBrk="1" latinLnBrk="0" hangingPunct="1">
        <a:defRPr sz="1013" kern="1200">
          <a:solidFill>
            <a:schemeClr val="tx1"/>
          </a:solidFill>
          <a:latin typeface="+mn-lt"/>
          <a:ea typeface="+mn-ea"/>
          <a:cs typeface="+mn-cs"/>
        </a:defRPr>
      </a:lvl8pPr>
      <a:lvl9pPr marL="2057766" algn="l" defTabSz="51444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prepinsta-career247.edmin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 7"/>
          <p:cNvSpPr/>
          <p:nvPr/>
        </p:nvSpPr>
        <p:spPr>
          <a:xfrm>
            <a:off x="491697" y="662821"/>
            <a:ext cx="6366303" cy="646331"/>
          </a:xfrm>
          <a:prstGeom prst="rect">
            <a:avLst/>
          </a:prstGeom>
          <a:noFill/>
          <a:ln/>
        </p:spPr>
        <p:txBody>
          <a:bodyPr wrap="square" lIns="0" tIns="0" rIns="0" bIns="0" rtlCol="0" anchor="ctr"/>
          <a:lstStyle/>
          <a:p>
            <a:pPr defTabSz="128610">
              <a:lnSpc>
                <a:spcPts val="2700"/>
              </a:lnSpc>
            </a:pPr>
            <a:r>
              <a:rPr lang="en-US" sz="2400" b="1" dirty="0">
                <a:solidFill>
                  <a:prstClr val="black"/>
                </a:solidFill>
                <a:latin typeface="Arial" panose="020B0604020202020204" pitchFamily="34" charset="0"/>
                <a:cs typeface="Arial" panose="020B0604020202020204" pitchFamily="34" charset="0"/>
              </a:rPr>
              <a:t>Introduction to Career247 Learning Portal</a:t>
            </a:r>
          </a:p>
        </p:txBody>
      </p:sp>
      <p:sp>
        <p:nvSpPr>
          <p:cNvPr id="23" name="TextBox 22">
            <a:extLst>
              <a:ext uri="{FF2B5EF4-FFF2-40B4-BE49-F238E27FC236}">
                <a16:creationId xmlns:a16="http://schemas.microsoft.com/office/drawing/2014/main" id="{5D780BD9-B4C3-50D5-92A8-C362F385B3C8}"/>
              </a:ext>
            </a:extLst>
          </p:cNvPr>
          <p:cNvSpPr txBox="1"/>
          <p:nvPr/>
        </p:nvSpPr>
        <p:spPr>
          <a:xfrm>
            <a:off x="491697" y="5589031"/>
            <a:ext cx="5630403" cy="830997"/>
          </a:xfrm>
          <a:prstGeom prst="rect">
            <a:avLst/>
          </a:prstGeom>
          <a:noFill/>
        </p:spPr>
        <p:txBody>
          <a:bodyPr wrap="square">
            <a:spAutoFit/>
          </a:bodyPr>
          <a:lstStyle/>
          <a:p>
            <a:r>
              <a:rPr lang="en-IN" sz="1600" dirty="0">
                <a:latin typeface="Arial" panose="020B0604020202020204" pitchFamily="34" charset="0"/>
                <a:cs typeface="Arial" panose="020B0604020202020204" pitchFamily="34" charset="0"/>
              </a:rPr>
              <a:t>We utilize the </a:t>
            </a:r>
            <a:r>
              <a:rPr lang="en-IN" sz="1600" b="1" dirty="0">
                <a:solidFill>
                  <a:srgbClr val="0072FB"/>
                </a:solidFill>
                <a:latin typeface="Arial" panose="020B0604020202020204" pitchFamily="34" charset="0"/>
                <a:cs typeface="Arial" panose="020B0604020202020204" pitchFamily="34" charset="0"/>
              </a:rPr>
              <a:t>Career247 Learning Portal </a:t>
            </a:r>
            <a:r>
              <a:rPr lang="en-IN" sz="1600" dirty="0">
                <a:latin typeface="Arial" panose="020B0604020202020204" pitchFamily="34" charset="0"/>
                <a:cs typeface="Arial" panose="020B0604020202020204" pitchFamily="34" charset="0"/>
              </a:rPr>
              <a:t>to streamline and centralize all learning activities throughout the course. Through this platform, you will be able to:</a:t>
            </a:r>
          </a:p>
        </p:txBody>
      </p:sp>
      <p:grpSp>
        <p:nvGrpSpPr>
          <p:cNvPr id="67" name="Group 66">
            <a:extLst>
              <a:ext uri="{FF2B5EF4-FFF2-40B4-BE49-F238E27FC236}">
                <a16:creationId xmlns:a16="http://schemas.microsoft.com/office/drawing/2014/main" id="{BE2ED53B-9B21-EB7F-A623-75EF8CD846B2}"/>
              </a:ext>
            </a:extLst>
          </p:cNvPr>
          <p:cNvGrpSpPr/>
          <p:nvPr/>
        </p:nvGrpSpPr>
        <p:grpSpPr>
          <a:xfrm>
            <a:off x="117714" y="6781716"/>
            <a:ext cx="2175110" cy="1470260"/>
            <a:chOff x="117714" y="6781716"/>
            <a:chExt cx="2175110" cy="1470260"/>
          </a:xfrm>
        </p:grpSpPr>
        <p:sp>
          <p:nvSpPr>
            <p:cNvPr id="62" name="Oval 61">
              <a:extLst>
                <a:ext uri="{FF2B5EF4-FFF2-40B4-BE49-F238E27FC236}">
                  <a16:creationId xmlns:a16="http://schemas.microsoft.com/office/drawing/2014/main" id="{8499C36C-86A9-D856-BA05-637614BDD3C5}"/>
                </a:ext>
              </a:extLst>
            </p:cNvPr>
            <p:cNvSpPr/>
            <p:nvPr/>
          </p:nvSpPr>
          <p:spPr>
            <a:xfrm>
              <a:off x="713091" y="6781716"/>
              <a:ext cx="842754" cy="811144"/>
            </a:xfrm>
            <a:prstGeom prst="ellipse">
              <a:avLst/>
            </a:prstGeom>
            <a:solidFill>
              <a:schemeClr val="bg1"/>
            </a:solidFill>
            <a:ln>
              <a:solidFill>
                <a:srgbClr val="00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5B62CC4-CF13-EACE-E282-9912CDD5D43E}"/>
                </a:ext>
              </a:extLst>
            </p:cNvPr>
            <p:cNvSpPr txBox="1"/>
            <p:nvPr/>
          </p:nvSpPr>
          <p:spPr>
            <a:xfrm>
              <a:off x="117714" y="7667201"/>
              <a:ext cx="2175110" cy="584775"/>
            </a:xfrm>
            <a:prstGeom prst="rect">
              <a:avLst/>
            </a:prstGeom>
            <a:noFill/>
          </p:spPr>
          <p:txBody>
            <a:bodyPr wrap="square">
              <a:spAutoFit/>
            </a:bodyPr>
            <a:lstStyle/>
            <a:p>
              <a:pPr algn="ctr"/>
              <a:r>
                <a:rPr lang="en-IN" sz="1600" dirty="0">
                  <a:latin typeface="Arial" panose="020B0604020202020204" pitchFamily="34" charset="0"/>
                  <a:cs typeface="Arial" panose="020B0604020202020204" pitchFamily="34" charset="0"/>
                </a:rPr>
                <a:t>Access learning videos and resources</a:t>
              </a:r>
            </a:p>
          </p:txBody>
        </p:sp>
        <p:pic>
          <p:nvPicPr>
            <p:cNvPr id="39" name="Picture 38">
              <a:extLst>
                <a:ext uri="{FF2B5EF4-FFF2-40B4-BE49-F238E27FC236}">
                  <a16:creationId xmlns:a16="http://schemas.microsoft.com/office/drawing/2014/main" id="{B7F28EF7-0280-FD08-E4A0-B37A541E8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07" y="6913787"/>
              <a:ext cx="584775" cy="584775"/>
            </a:xfrm>
            <a:prstGeom prst="rect">
              <a:avLst/>
            </a:prstGeom>
          </p:spPr>
        </p:pic>
      </p:grpSp>
      <p:grpSp>
        <p:nvGrpSpPr>
          <p:cNvPr id="69" name="Group 68">
            <a:extLst>
              <a:ext uri="{FF2B5EF4-FFF2-40B4-BE49-F238E27FC236}">
                <a16:creationId xmlns:a16="http://schemas.microsoft.com/office/drawing/2014/main" id="{FCAD1114-0A97-1181-4078-1D4B1BB0FC94}"/>
              </a:ext>
            </a:extLst>
          </p:cNvPr>
          <p:cNvGrpSpPr/>
          <p:nvPr/>
        </p:nvGrpSpPr>
        <p:grpSpPr>
          <a:xfrm>
            <a:off x="2239737" y="6738669"/>
            <a:ext cx="2487710" cy="1499659"/>
            <a:chOff x="2239737" y="6738669"/>
            <a:chExt cx="2487710" cy="1499659"/>
          </a:xfrm>
        </p:grpSpPr>
        <p:sp>
          <p:nvSpPr>
            <p:cNvPr id="63" name="Oval 62">
              <a:extLst>
                <a:ext uri="{FF2B5EF4-FFF2-40B4-BE49-F238E27FC236}">
                  <a16:creationId xmlns:a16="http://schemas.microsoft.com/office/drawing/2014/main" id="{52093B7C-8012-C0EC-AAEB-4700A01323AC}"/>
                </a:ext>
              </a:extLst>
            </p:cNvPr>
            <p:cNvSpPr/>
            <p:nvPr/>
          </p:nvSpPr>
          <p:spPr>
            <a:xfrm>
              <a:off x="3042812" y="6738669"/>
              <a:ext cx="842754" cy="811144"/>
            </a:xfrm>
            <a:prstGeom prst="ellipse">
              <a:avLst/>
            </a:prstGeom>
            <a:solidFill>
              <a:schemeClr val="bg1"/>
            </a:solidFill>
            <a:ln>
              <a:solidFill>
                <a:srgbClr val="00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CBB77D04-09C4-5B06-13AA-60E5E7443BC2}"/>
                </a:ext>
              </a:extLst>
            </p:cNvPr>
            <p:cNvSpPr txBox="1"/>
            <p:nvPr/>
          </p:nvSpPr>
          <p:spPr>
            <a:xfrm>
              <a:off x="2239737" y="7653553"/>
              <a:ext cx="2487710" cy="584775"/>
            </a:xfrm>
            <a:prstGeom prst="rect">
              <a:avLst/>
            </a:prstGeom>
            <a:noFill/>
          </p:spPr>
          <p:txBody>
            <a:bodyPr wrap="square">
              <a:spAutoFit/>
            </a:bodyPr>
            <a:lstStyle/>
            <a:p>
              <a:pPr algn="ctr"/>
              <a:r>
                <a:rPr lang="en-IN" sz="1600" dirty="0">
                  <a:latin typeface="Arial" panose="020B0604020202020204" pitchFamily="34" charset="0"/>
                  <a:cs typeface="Arial" panose="020B0604020202020204" pitchFamily="34" charset="0"/>
                </a:rPr>
                <a:t>Track your attendance and upcoming events</a:t>
              </a:r>
            </a:p>
          </p:txBody>
        </p:sp>
        <p:pic>
          <p:nvPicPr>
            <p:cNvPr id="41" name="Picture 40">
              <a:extLst>
                <a:ext uri="{FF2B5EF4-FFF2-40B4-BE49-F238E27FC236}">
                  <a16:creationId xmlns:a16="http://schemas.microsoft.com/office/drawing/2014/main" id="{9BB16741-9517-6D04-BD8D-E936FE9CA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84" y="6861297"/>
              <a:ext cx="584775" cy="584775"/>
            </a:xfrm>
            <a:prstGeom prst="rect">
              <a:avLst/>
            </a:prstGeom>
          </p:spPr>
        </p:pic>
      </p:grpSp>
      <p:grpSp>
        <p:nvGrpSpPr>
          <p:cNvPr id="68" name="Group 67">
            <a:extLst>
              <a:ext uri="{FF2B5EF4-FFF2-40B4-BE49-F238E27FC236}">
                <a16:creationId xmlns:a16="http://schemas.microsoft.com/office/drawing/2014/main" id="{BBF002C3-5D1B-FDD6-DA61-F1CAD2F7D975}"/>
              </a:ext>
            </a:extLst>
          </p:cNvPr>
          <p:cNvGrpSpPr/>
          <p:nvPr/>
        </p:nvGrpSpPr>
        <p:grpSpPr>
          <a:xfrm>
            <a:off x="4580125" y="6748112"/>
            <a:ext cx="2424491" cy="1490217"/>
            <a:chOff x="4580125" y="6748112"/>
            <a:chExt cx="2424491" cy="1490217"/>
          </a:xfrm>
        </p:grpSpPr>
        <p:sp>
          <p:nvSpPr>
            <p:cNvPr id="64" name="Oval 63">
              <a:extLst>
                <a:ext uri="{FF2B5EF4-FFF2-40B4-BE49-F238E27FC236}">
                  <a16:creationId xmlns:a16="http://schemas.microsoft.com/office/drawing/2014/main" id="{5DDB5786-DD8A-27DD-C0C0-86DFF91C8E05}"/>
                </a:ext>
              </a:extLst>
            </p:cNvPr>
            <p:cNvSpPr/>
            <p:nvPr/>
          </p:nvSpPr>
          <p:spPr>
            <a:xfrm>
              <a:off x="5370993" y="6748112"/>
              <a:ext cx="842754" cy="811144"/>
            </a:xfrm>
            <a:prstGeom prst="ellipse">
              <a:avLst/>
            </a:prstGeom>
            <a:solidFill>
              <a:schemeClr val="bg1"/>
            </a:solidFill>
            <a:ln>
              <a:solidFill>
                <a:srgbClr val="00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A7646A6-04FA-7BA5-1964-D1CE8D5E5BD2}"/>
                </a:ext>
              </a:extLst>
            </p:cNvPr>
            <p:cNvSpPr txBox="1"/>
            <p:nvPr/>
          </p:nvSpPr>
          <p:spPr>
            <a:xfrm>
              <a:off x="4580125" y="7653554"/>
              <a:ext cx="2424491" cy="584775"/>
            </a:xfrm>
            <a:prstGeom prst="rect">
              <a:avLst/>
            </a:prstGeom>
            <a:noFill/>
          </p:spPr>
          <p:txBody>
            <a:bodyPr wrap="square">
              <a:spAutoFit/>
            </a:bodyPr>
            <a:lstStyle/>
            <a:p>
              <a:pPr algn="ctr"/>
              <a:r>
                <a:rPr lang="en-IN" sz="1600" dirty="0">
                  <a:latin typeface="Arial" panose="020B0604020202020204" pitchFamily="34" charset="0"/>
                  <a:cs typeface="Arial" panose="020B0604020202020204" pitchFamily="34" charset="0"/>
                </a:rPr>
                <a:t>View performance scores</a:t>
              </a:r>
            </a:p>
          </p:txBody>
        </p:sp>
        <p:pic>
          <p:nvPicPr>
            <p:cNvPr id="43" name="Picture 42">
              <a:extLst>
                <a:ext uri="{FF2B5EF4-FFF2-40B4-BE49-F238E27FC236}">
                  <a16:creationId xmlns:a16="http://schemas.microsoft.com/office/drawing/2014/main" id="{CEC42F50-98F6-4E9F-4016-11057E2FE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758" y="6861297"/>
              <a:ext cx="587342" cy="587342"/>
            </a:xfrm>
            <a:prstGeom prst="rect">
              <a:avLst/>
            </a:prstGeom>
          </p:spPr>
        </p:pic>
      </p:grpSp>
      <p:grpSp>
        <p:nvGrpSpPr>
          <p:cNvPr id="70" name="Group 69">
            <a:extLst>
              <a:ext uri="{FF2B5EF4-FFF2-40B4-BE49-F238E27FC236}">
                <a16:creationId xmlns:a16="http://schemas.microsoft.com/office/drawing/2014/main" id="{ECA27EB7-C9AD-9545-E3A7-D71207A22B22}"/>
              </a:ext>
            </a:extLst>
          </p:cNvPr>
          <p:cNvGrpSpPr/>
          <p:nvPr/>
        </p:nvGrpSpPr>
        <p:grpSpPr>
          <a:xfrm>
            <a:off x="755538" y="8368644"/>
            <a:ext cx="1970395" cy="1477198"/>
            <a:chOff x="755538" y="8273108"/>
            <a:chExt cx="1970395" cy="1477198"/>
          </a:xfrm>
        </p:grpSpPr>
        <p:sp>
          <p:nvSpPr>
            <p:cNvPr id="66" name="Oval 65">
              <a:extLst>
                <a:ext uri="{FF2B5EF4-FFF2-40B4-BE49-F238E27FC236}">
                  <a16:creationId xmlns:a16="http://schemas.microsoft.com/office/drawing/2014/main" id="{592C2A4F-19A6-4820-BA56-C2A904A1FF39}"/>
                </a:ext>
              </a:extLst>
            </p:cNvPr>
            <p:cNvSpPr/>
            <p:nvPr/>
          </p:nvSpPr>
          <p:spPr>
            <a:xfrm>
              <a:off x="1287800" y="8273108"/>
              <a:ext cx="842754" cy="811144"/>
            </a:xfrm>
            <a:prstGeom prst="ellipse">
              <a:avLst/>
            </a:prstGeom>
            <a:solidFill>
              <a:schemeClr val="bg1"/>
            </a:solidFill>
            <a:ln>
              <a:solidFill>
                <a:srgbClr val="00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40CCADF-9766-29B8-89CF-7D41FFD9FABD}"/>
                </a:ext>
              </a:extLst>
            </p:cNvPr>
            <p:cNvSpPr txBox="1"/>
            <p:nvPr/>
          </p:nvSpPr>
          <p:spPr>
            <a:xfrm>
              <a:off x="755538" y="9165531"/>
              <a:ext cx="1970395" cy="584775"/>
            </a:xfrm>
            <a:prstGeom prst="rect">
              <a:avLst/>
            </a:prstGeom>
            <a:noFill/>
          </p:spPr>
          <p:txBody>
            <a:bodyPr wrap="square">
              <a:spAutoFit/>
            </a:bodyPr>
            <a:lstStyle/>
            <a:p>
              <a:pPr algn="ctr"/>
              <a:r>
                <a:rPr lang="en-IN" sz="1600" dirty="0">
                  <a:latin typeface="Arial" panose="020B0604020202020204" pitchFamily="34" charset="0"/>
                  <a:cs typeface="Arial" panose="020B0604020202020204" pitchFamily="34" charset="0"/>
                </a:rPr>
                <a:t>Attempt quizzes and assessments</a:t>
              </a:r>
            </a:p>
          </p:txBody>
        </p:sp>
        <p:pic>
          <p:nvPicPr>
            <p:cNvPr id="45" name="Picture 44">
              <a:extLst>
                <a:ext uri="{FF2B5EF4-FFF2-40B4-BE49-F238E27FC236}">
                  <a16:creationId xmlns:a16="http://schemas.microsoft.com/office/drawing/2014/main" id="{9C72B5A2-8D0C-2DD7-44C2-DB183EF7F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59" y="8381438"/>
              <a:ext cx="584775" cy="584775"/>
            </a:xfrm>
            <a:prstGeom prst="rect">
              <a:avLst/>
            </a:prstGeom>
          </p:spPr>
        </p:pic>
      </p:grpSp>
      <p:grpSp>
        <p:nvGrpSpPr>
          <p:cNvPr id="75" name="Group 74">
            <a:extLst>
              <a:ext uri="{FF2B5EF4-FFF2-40B4-BE49-F238E27FC236}">
                <a16:creationId xmlns:a16="http://schemas.microsoft.com/office/drawing/2014/main" id="{60D76ABD-7D80-1ED4-333B-400ADFD5875B}"/>
              </a:ext>
            </a:extLst>
          </p:cNvPr>
          <p:cNvGrpSpPr/>
          <p:nvPr/>
        </p:nvGrpSpPr>
        <p:grpSpPr>
          <a:xfrm>
            <a:off x="3772759" y="8394557"/>
            <a:ext cx="2291854" cy="1437638"/>
            <a:chOff x="3772759" y="8312669"/>
            <a:chExt cx="2291854" cy="1437638"/>
          </a:xfrm>
        </p:grpSpPr>
        <p:sp>
          <p:nvSpPr>
            <p:cNvPr id="65" name="Oval 64">
              <a:extLst>
                <a:ext uri="{FF2B5EF4-FFF2-40B4-BE49-F238E27FC236}">
                  <a16:creationId xmlns:a16="http://schemas.microsoft.com/office/drawing/2014/main" id="{EC914368-FD6B-DDF8-D387-375218ABB27E}"/>
                </a:ext>
              </a:extLst>
            </p:cNvPr>
            <p:cNvSpPr/>
            <p:nvPr/>
          </p:nvSpPr>
          <p:spPr>
            <a:xfrm>
              <a:off x="4598457" y="8312669"/>
              <a:ext cx="842754" cy="811144"/>
            </a:xfrm>
            <a:prstGeom prst="ellipse">
              <a:avLst/>
            </a:prstGeom>
            <a:solidFill>
              <a:schemeClr val="bg1"/>
            </a:solidFill>
            <a:ln>
              <a:solidFill>
                <a:srgbClr val="00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D0AC996-B6B2-69F9-4A9E-90442DF02FA5}"/>
                </a:ext>
              </a:extLst>
            </p:cNvPr>
            <p:cNvSpPr txBox="1"/>
            <p:nvPr/>
          </p:nvSpPr>
          <p:spPr>
            <a:xfrm>
              <a:off x="3772759" y="9165532"/>
              <a:ext cx="2291854" cy="584775"/>
            </a:xfrm>
            <a:prstGeom prst="rect">
              <a:avLst/>
            </a:prstGeom>
            <a:noFill/>
          </p:spPr>
          <p:txBody>
            <a:bodyPr wrap="square">
              <a:spAutoFit/>
            </a:bodyPr>
            <a:lstStyle/>
            <a:p>
              <a:pPr algn="ctr"/>
              <a:r>
                <a:rPr lang="en-IN" sz="1600" dirty="0">
                  <a:latin typeface="Arial" panose="020B0604020202020204" pitchFamily="34" charset="0"/>
                  <a:cs typeface="Arial" panose="020B0604020202020204" pitchFamily="34" charset="0"/>
                </a:rPr>
                <a:t>Upload assignments and project work</a:t>
              </a:r>
            </a:p>
          </p:txBody>
        </p:sp>
        <p:pic>
          <p:nvPicPr>
            <p:cNvPr id="47" name="Picture 46">
              <a:extLst>
                <a:ext uri="{FF2B5EF4-FFF2-40B4-BE49-F238E27FC236}">
                  <a16:creationId xmlns:a16="http://schemas.microsoft.com/office/drawing/2014/main" id="{1A329186-2039-654D-0B74-A3ACC2BCBA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391" y="8436030"/>
              <a:ext cx="584775" cy="584775"/>
            </a:xfrm>
            <a:prstGeom prst="rect">
              <a:avLst/>
            </a:prstGeom>
          </p:spPr>
        </p:pic>
      </p:grpSp>
      <p:pic>
        <p:nvPicPr>
          <p:cNvPr id="61" name="Picture 60">
            <a:extLst>
              <a:ext uri="{FF2B5EF4-FFF2-40B4-BE49-F238E27FC236}">
                <a16:creationId xmlns:a16="http://schemas.microsoft.com/office/drawing/2014/main" id="{C8050226-E926-DEFC-C12A-9A11852B65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138" y="1465380"/>
            <a:ext cx="5696987" cy="37619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AA362C7-589D-A4FA-6653-2F16FBDB59C9}"/>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BD1CDEE4-7C0F-ACE1-3CE6-B42CE8781248}"/>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3860CC6-5FC6-CBA5-4CF4-49A5298F2486}"/>
              </a:ext>
            </a:extLst>
          </p:cNvPr>
          <p:cNvCxnSpPr>
            <a:cxnSpLocks/>
          </p:cNvCxnSpPr>
          <p:nvPr/>
        </p:nvCxnSpPr>
        <p:spPr>
          <a:xfrm flipH="1">
            <a:off x="254121" y="5467207"/>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 name="image15.png">
            <a:extLst>
              <a:ext uri="{FF2B5EF4-FFF2-40B4-BE49-F238E27FC236}">
                <a16:creationId xmlns:a16="http://schemas.microsoft.com/office/drawing/2014/main" id="{39F53A48-C55C-48D9-8329-2FCBD927545D}"/>
              </a:ext>
            </a:extLst>
          </p:cNvPr>
          <p:cNvPicPr/>
          <p:nvPr/>
        </p:nvPicPr>
        <p:blipFill>
          <a:blip r:embed="rId3"/>
          <a:srcRect/>
          <a:stretch>
            <a:fillRect/>
          </a:stretch>
        </p:blipFill>
        <p:spPr>
          <a:xfrm>
            <a:off x="258689" y="2183500"/>
            <a:ext cx="6366304" cy="3054919"/>
          </a:xfrm>
          <a:prstGeom prst="rect">
            <a:avLst/>
          </a:prstGeom>
          <a:ln>
            <a:solidFill>
              <a:srgbClr val="0072FB"/>
            </a:solidFill>
          </a:ln>
        </p:spPr>
      </p:pic>
      <p:grpSp>
        <p:nvGrpSpPr>
          <p:cNvPr id="17" name="Group 16">
            <a:extLst>
              <a:ext uri="{FF2B5EF4-FFF2-40B4-BE49-F238E27FC236}">
                <a16:creationId xmlns:a16="http://schemas.microsoft.com/office/drawing/2014/main" id="{8763C8D0-3ACF-9E13-AED5-A763F02E112D}"/>
              </a:ext>
            </a:extLst>
          </p:cNvPr>
          <p:cNvGrpSpPr/>
          <p:nvPr/>
        </p:nvGrpSpPr>
        <p:grpSpPr>
          <a:xfrm>
            <a:off x="0" y="1352708"/>
            <a:ext cx="6177786" cy="1231106"/>
            <a:chOff x="134153" y="1564348"/>
            <a:chExt cx="6177786" cy="1231106"/>
          </a:xfrm>
        </p:grpSpPr>
        <p:grpSp>
          <p:nvGrpSpPr>
            <p:cNvPr id="18" name="Group 17">
              <a:extLst>
                <a:ext uri="{FF2B5EF4-FFF2-40B4-BE49-F238E27FC236}">
                  <a16:creationId xmlns:a16="http://schemas.microsoft.com/office/drawing/2014/main" id="{0BC5CE0D-307F-1725-C0B6-9882C38C60BB}"/>
                </a:ext>
              </a:extLst>
            </p:cNvPr>
            <p:cNvGrpSpPr/>
            <p:nvPr/>
          </p:nvGrpSpPr>
          <p:grpSpPr>
            <a:xfrm rot="10800000" flipV="1">
              <a:off x="134153" y="1605106"/>
              <a:ext cx="188522" cy="188520"/>
              <a:chOff x="1943013" y="3255792"/>
              <a:chExt cx="555137" cy="555137"/>
            </a:xfrm>
          </p:grpSpPr>
          <p:sp>
            <p:nvSpPr>
              <p:cNvPr id="20" name="Google Shape;778;p85">
                <a:extLst>
                  <a:ext uri="{FF2B5EF4-FFF2-40B4-BE49-F238E27FC236}">
                    <a16:creationId xmlns:a16="http://schemas.microsoft.com/office/drawing/2014/main" id="{FC1A2A32-E2A6-AD7B-E04F-7E55C11E3BA0}"/>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C7EF3A40-DF42-027A-762D-31476B5CEE61}"/>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6708BC48-BB63-A670-0DE4-74781E46451D}"/>
                </a:ext>
              </a:extLst>
            </p:cNvPr>
            <p:cNvSpPr txBox="1"/>
            <p:nvPr/>
          </p:nvSpPr>
          <p:spPr>
            <a:xfrm>
              <a:off x="415220" y="1564348"/>
              <a:ext cx="5896719" cy="1231106"/>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 </a:t>
              </a:r>
              <a:r>
                <a:rPr lang="en-US" sz="1400" dirty="0">
                  <a:latin typeface="Arial" panose="020B0604020202020204" pitchFamily="34" charset="0"/>
                  <a:cs typeface="Arial" panose="020B0604020202020204" pitchFamily="34" charset="0"/>
                </a:rPr>
                <a:t>Learners will receive an email at their registered email address containing the LMS portal link </a:t>
              </a:r>
              <a:r>
                <a:rPr lang="en-US" sz="1400" dirty="0">
                  <a:latin typeface="Arial" panose="020B0604020202020204" pitchFamily="34" charset="0"/>
                  <a:cs typeface="Arial" panose="020B0604020202020204" pitchFamily="34" charset="0"/>
                  <a:hlinkClick r:id="rId4"/>
                </a:rPr>
                <a:t>https://prepinsta-career247.edmingle.com/</a:t>
              </a:r>
              <a:r>
                <a:rPr lang="en-US" sz="1400" dirty="0">
                  <a:latin typeface="Arial" panose="020B0604020202020204" pitchFamily="34" charset="0"/>
                  <a:cs typeface="Arial" panose="020B0604020202020204" pitchFamily="34" charset="0"/>
                </a:rPr>
                <a:t> along with their username and password. User will receive a link on </a:t>
              </a:r>
              <a:r>
                <a:rPr lang="en-US" sz="1400" dirty="0" err="1">
                  <a:latin typeface="Arial" panose="020B0604020202020204" pitchFamily="34" charset="0"/>
                  <a:cs typeface="Arial" panose="020B0604020202020204" pitchFamily="34" charset="0"/>
                </a:rPr>
                <a:t>whatsapp</a:t>
              </a:r>
              <a:r>
                <a:rPr lang="en-US" sz="1400" dirty="0">
                  <a:latin typeface="Arial" panose="020B0604020202020204" pitchFamily="34" charset="0"/>
                  <a:cs typeface="Arial" panose="020B0604020202020204" pitchFamily="34" charset="0"/>
                </a:rPr>
                <a:t> also within 24 hours.</a:t>
              </a:r>
            </a:p>
            <a:p>
              <a:pPr>
                <a:spcBef>
                  <a:spcPts val="1200"/>
                </a:spcBef>
                <a:buClr>
                  <a:srgbClr val="0072FB"/>
                </a:buClr>
              </a:pPr>
              <a:endParaRPr lang="en-US" sz="14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2A11A049-BF66-5C42-98BF-A69230B9D93F}"/>
              </a:ext>
            </a:extLst>
          </p:cNvPr>
          <p:cNvGrpSpPr/>
          <p:nvPr/>
        </p:nvGrpSpPr>
        <p:grpSpPr>
          <a:xfrm rot="10800000" flipV="1">
            <a:off x="199573" y="5767597"/>
            <a:ext cx="188522" cy="188520"/>
            <a:chOff x="1943013" y="3255792"/>
            <a:chExt cx="555137" cy="555137"/>
          </a:xfrm>
        </p:grpSpPr>
        <p:sp>
          <p:nvSpPr>
            <p:cNvPr id="24" name="Google Shape;778;p85">
              <a:extLst>
                <a:ext uri="{FF2B5EF4-FFF2-40B4-BE49-F238E27FC236}">
                  <a16:creationId xmlns:a16="http://schemas.microsoft.com/office/drawing/2014/main" id="{CBDC19DC-58FF-1A60-6EDA-E53B92E74280}"/>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779;p85">
              <a:extLst>
                <a:ext uri="{FF2B5EF4-FFF2-40B4-BE49-F238E27FC236}">
                  <a16:creationId xmlns:a16="http://schemas.microsoft.com/office/drawing/2014/main" id="{7268A5CC-00F1-8C30-A671-6488B2C89EAA}"/>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26" name="TextBox 25">
            <a:extLst>
              <a:ext uri="{FF2B5EF4-FFF2-40B4-BE49-F238E27FC236}">
                <a16:creationId xmlns:a16="http://schemas.microsoft.com/office/drawing/2014/main" id="{69ADA5FD-A9B0-D0E9-4B4A-A09FE87A1BD1}"/>
              </a:ext>
            </a:extLst>
          </p:cNvPr>
          <p:cNvSpPr txBox="1"/>
          <p:nvPr/>
        </p:nvSpPr>
        <p:spPr>
          <a:xfrm>
            <a:off x="480640" y="5726839"/>
            <a:ext cx="6177788" cy="861774"/>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2: </a:t>
            </a:r>
            <a:r>
              <a:rPr lang="en-US" sz="1400" dirty="0">
                <a:latin typeface="Arial" panose="020B0604020202020204" pitchFamily="34" charset="0"/>
                <a:cs typeface="Arial" panose="020B0604020202020204" pitchFamily="34" charset="0"/>
              </a:rPr>
              <a:t>After logging into the LMS Portal, you will be directed to the Dashboard. Here, you can view the courses you’ve purchased, any scheduled classes for the day (if applicable), and important class updates or announcements related to your batches.</a:t>
            </a:r>
          </a:p>
        </p:txBody>
      </p:sp>
      <p:pic>
        <p:nvPicPr>
          <p:cNvPr id="7" name="Picture 6">
            <a:extLst>
              <a:ext uri="{FF2B5EF4-FFF2-40B4-BE49-F238E27FC236}">
                <a16:creationId xmlns:a16="http://schemas.microsoft.com/office/drawing/2014/main" id="{4386A083-B99F-0CDF-5412-5ACCFF079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09" y="6651456"/>
            <a:ext cx="6388619" cy="3080349"/>
          </a:xfrm>
          <a:prstGeom prst="rect">
            <a:avLst/>
          </a:prstGeom>
          <a:ln w="12700">
            <a:solidFill>
              <a:srgbClr val="0072FB"/>
            </a:solidFill>
          </a:ln>
        </p:spPr>
      </p:pic>
    </p:spTree>
    <p:extLst>
      <p:ext uri="{BB962C8B-B14F-4D97-AF65-F5344CB8AC3E}">
        <p14:creationId xmlns:p14="http://schemas.microsoft.com/office/powerpoint/2010/main" val="426340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BFA7AE4-DB32-9752-9421-EBDC9BCCA544}"/>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A0AF1845-0505-A6FA-FD67-CC5AF5A9A1EA}"/>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79BAC6B-9DCB-CBC2-15DD-8EF47A0F06DA}"/>
              </a:ext>
            </a:extLst>
          </p:cNvPr>
          <p:cNvCxnSpPr>
            <a:cxnSpLocks/>
          </p:cNvCxnSpPr>
          <p:nvPr/>
        </p:nvCxnSpPr>
        <p:spPr>
          <a:xfrm flipH="1">
            <a:off x="254121" y="534437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916F2DD-19FD-502A-ABE6-0F4749F43880}"/>
              </a:ext>
            </a:extLst>
          </p:cNvPr>
          <p:cNvGrpSpPr/>
          <p:nvPr/>
        </p:nvGrpSpPr>
        <p:grpSpPr>
          <a:xfrm>
            <a:off x="134153" y="1467226"/>
            <a:ext cx="6243206" cy="215444"/>
            <a:chOff x="134153" y="1590058"/>
            <a:chExt cx="6243206" cy="215444"/>
          </a:xfrm>
        </p:grpSpPr>
        <p:grpSp>
          <p:nvGrpSpPr>
            <p:cNvPr id="18" name="Group 17">
              <a:extLst>
                <a:ext uri="{FF2B5EF4-FFF2-40B4-BE49-F238E27FC236}">
                  <a16:creationId xmlns:a16="http://schemas.microsoft.com/office/drawing/2014/main" id="{8099F6BF-A72A-9C32-D993-0C3B39741D8C}"/>
                </a:ext>
              </a:extLst>
            </p:cNvPr>
            <p:cNvGrpSpPr/>
            <p:nvPr/>
          </p:nvGrpSpPr>
          <p:grpSpPr>
            <a:xfrm rot="10800000" flipV="1">
              <a:off x="134153" y="1605106"/>
              <a:ext cx="188522" cy="188520"/>
              <a:chOff x="1943013" y="3255792"/>
              <a:chExt cx="555137" cy="555137"/>
            </a:xfrm>
          </p:grpSpPr>
          <p:sp>
            <p:nvSpPr>
              <p:cNvPr id="20" name="Google Shape;778;p85">
                <a:extLst>
                  <a:ext uri="{FF2B5EF4-FFF2-40B4-BE49-F238E27FC236}">
                    <a16:creationId xmlns:a16="http://schemas.microsoft.com/office/drawing/2014/main" id="{D2D2569F-6975-D619-BC57-5C9A94BD94A4}"/>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534239CA-07E9-9725-C0B9-13E9AF5E3689}"/>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A1C6A400-64B1-CE74-A8C8-F2E79F87B1DB}"/>
                </a:ext>
              </a:extLst>
            </p:cNvPr>
            <p:cNvSpPr txBox="1"/>
            <p:nvPr/>
          </p:nvSpPr>
          <p:spPr>
            <a:xfrm>
              <a:off x="480640" y="1590058"/>
              <a:ext cx="5896719" cy="215444"/>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3: </a:t>
              </a:r>
              <a:r>
                <a:rPr lang="en-US" sz="1400" dirty="0">
                  <a:latin typeface="Arial" panose="020B0604020202020204" pitchFamily="34" charset="0"/>
                  <a:cs typeface="Arial" panose="020B0604020202020204" pitchFamily="34" charset="0"/>
                </a:rPr>
                <a:t>Click on ‘My Courses’ to view all the courses you have purchased..</a:t>
              </a:r>
            </a:p>
          </p:txBody>
        </p:sp>
      </p:grpSp>
      <p:grpSp>
        <p:nvGrpSpPr>
          <p:cNvPr id="22" name="Group 21">
            <a:extLst>
              <a:ext uri="{FF2B5EF4-FFF2-40B4-BE49-F238E27FC236}">
                <a16:creationId xmlns:a16="http://schemas.microsoft.com/office/drawing/2014/main" id="{68185B43-646D-C011-CD88-FFD56DA60EB8}"/>
              </a:ext>
            </a:extLst>
          </p:cNvPr>
          <p:cNvGrpSpPr/>
          <p:nvPr/>
        </p:nvGrpSpPr>
        <p:grpSpPr>
          <a:xfrm rot="10800000" flipV="1">
            <a:off x="199573" y="5644765"/>
            <a:ext cx="188522" cy="188520"/>
            <a:chOff x="1943013" y="3255792"/>
            <a:chExt cx="555137" cy="555137"/>
          </a:xfrm>
        </p:grpSpPr>
        <p:sp>
          <p:nvSpPr>
            <p:cNvPr id="24" name="Google Shape;778;p85">
              <a:extLst>
                <a:ext uri="{FF2B5EF4-FFF2-40B4-BE49-F238E27FC236}">
                  <a16:creationId xmlns:a16="http://schemas.microsoft.com/office/drawing/2014/main" id="{22B75151-2A01-98AB-3A2D-77A3D0BCBF05}"/>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779;p85">
              <a:extLst>
                <a:ext uri="{FF2B5EF4-FFF2-40B4-BE49-F238E27FC236}">
                  <a16:creationId xmlns:a16="http://schemas.microsoft.com/office/drawing/2014/main" id="{14698E1A-F3E8-A010-5E5B-D720BB52A33D}"/>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26" name="TextBox 25">
            <a:extLst>
              <a:ext uri="{FF2B5EF4-FFF2-40B4-BE49-F238E27FC236}">
                <a16:creationId xmlns:a16="http://schemas.microsoft.com/office/drawing/2014/main" id="{674340F4-9457-32BD-5EA8-338F4E4DB23A}"/>
              </a:ext>
            </a:extLst>
          </p:cNvPr>
          <p:cNvSpPr txBox="1"/>
          <p:nvPr/>
        </p:nvSpPr>
        <p:spPr>
          <a:xfrm>
            <a:off x="480640" y="5604007"/>
            <a:ext cx="6177788"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4: </a:t>
            </a:r>
            <a:r>
              <a:rPr lang="en-US" sz="1400" dirty="0">
                <a:latin typeface="Arial" panose="020B0604020202020204" pitchFamily="34" charset="0"/>
                <a:cs typeface="Arial" panose="020B0604020202020204" pitchFamily="34" charset="0"/>
              </a:rPr>
              <a:t>Once you click on the course, you will see the contents, including the module details, on the left-hand side. </a:t>
            </a:r>
          </a:p>
        </p:txBody>
      </p:sp>
      <p:pic>
        <p:nvPicPr>
          <p:cNvPr id="4" name="Picture 3">
            <a:extLst>
              <a:ext uri="{FF2B5EF4-FFF2-40B4-BE49-F238E27FC236}">
                <a16:creationId xmlns:a16="http://schemas.microsoft.com/office/drawing/2014/main" id="{E2431761-1961-08DD-DBB6-620B8E0AD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41" y="1811470"/>
            <a:ext cx="6243206" cy="3091839"/>
          </a:xfrm>
          <a:prstGeom prst="rect">
            <a:avLst/>
          </a:prstGeom>
          <a:ln w="12700">
            <a:solidFill>
              <a:srgbClr val="0072FB"/>
            </a:solidFill>
          </a:ln>
        </p:spPr>
      </p:pic>
      <p:pic>
        <p:nvPicPr>
          <p:cNvPr id="7" name="Picture 6">
            <a:extLst>
              <a:ext uri="{FF2B5EF4-FFF2-40B4-BE49-F238E27FC236}">
                <a16:creationId xmlns:a16="http://schemas.microsoft.com/office/drawing/2014/main" id="{521F41BD-6ADC-4C4C-FA5C-258DF55FA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41" y="6294525"/>
            <a:ext cx="6243206" cy="3078226"/>
          </a:xfrm>
          <a:prstGeom prst="rect">
            <a:avLst/>
          </a:prstGeom>
          <a:ln w="12700">
            <a:solidFill>
              <a:srgbClr val="0072FB"/>
            </a:solidFill>
          </a:ln>
        </p:spPr>
      </p:pic>
    </p:spTree>
    <p:extLst>
      <p:ext uri="{BB962C8B-B14F-4D97-AF65-F5344CB8AC3E}">
        <p14:creationId xmlns:p14="http://schemas.microsoft.com/office/powerpoint/2010/main" val="210972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D129AD-906D-A3D2-1B30-BC482760CEAF}"/>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5DB9FCBF-C92C-31C6-F47D-C49E39D82F47}"/>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706B688-600E-1598-A81A-94DEF3D48AF7}"/>
              </a:ext>
            </a:extLst>
          </p:cNvPr>
          <p:cNvCxnSpPr>
            <a:cxnSpLocks/>
          </p:cNvCxnSpPr>
          <p:nvPr/>
        </p:nvCxnSpPr>
        <p:spPr>
          <a:xfrm flipH="1">
            <a:off x="254121" y="534437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8F6F552-7BFA-3FBB-F4B9-4F3E2FB2086C}"/>
              </a:ext>
            </a:extLst>
          </p:cNvPr>
          <p:cNvGrpSpPr/>
          <p:nvPr/>
        </p:nvGrpSpPr>
        <p:grpSpPr>
          <a:xfrm>
            <a:off x="134153" y="1467226"/>
            <a:ext cx="6243206" cy="646331"/>
            <a:chOff x="134153" y="1590058"/>
            <a:chExt cx="6243206" cy="646331"/>
          </a:xfrm>
        </p:grpSpPr>
        <p:grpSp>
          <p:nvGrpSpPr>
            <p:cNvPr id="18" name="Group 17">
              <a:extLst>
                <a:ext uri="{FF2B5EF4-FFF2-40B4-BE49-F238E27FC236}">
                  <a16:creationId xmlns:a16="http://schemas.microsoft.com/office/drawing/2014/main" id="{801C7003-F745-07DF-BAC6-BFFF59346197}"/>
                </a:ext>
              </a:extLst>
            </p:cNvPr>
            <p:cNvGrpSpPr/>
            <p:nvPr/>
          </p:nvGrpSpPr>
          <p:grpSpPr>
            <a:xfrm rot="10800000" flipV="1">
              <a:off x="134153" y="1605106"/>
              <a:ext cx="188522" cy="188520"/>
              <a:chOff x="1943013" y="3255792"/>
              <a:chExt cx="555137" cy="555137"/>
            </a:xfrm>
          </p:grpSpPr>
          <p:sp>
            <p:nvSpPr>
              <p:cNvPr id="20" name="Google Shape;778;p85">
                <a:extLst>
                  <a:ext uri="{FF2B5EF4-FFF2-40B4-BE49-F238E27FC236}">
                    <a16:creationId xmlns:a16="http://schemas.microsoft.com/office/drawing/2014/main" id="{AE456EB2-D470-8C81-83AA-E3129126189C}"/>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2702B066-530A-6612-69F3-E4A210579E64}"/>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0AECC7BE-3802-69B4-F9FD-39EAC3EFA1B0}"/>
                </a:ext>
              </a:extLst>
            </p:cNvPr>
            <p:cNvSpPr txBox="1"/>
            <p:nvPr/>
          </p:nvSpPr>
          <p:spPr>
            <a:xfrm>
              <a:off x="480640" y="1590058"/>
              <a:ext cx="5896719" cy="646331"/>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5: </a:t>
              </a:r>
              <a:r>
                <a:rPr lang="en-US" sz="1400" dirty="0">
                  <a:latin typeface="Arial" panose="020B0604020202020204" pitchFamily="34" charset="0"/>
                  <a:cs typeface="Arial" panose="020B0604020202020204" pitchFamily="34" charset="0"/>
                </a:rPr>
                <a:t>Click on “</a:t>
              </a:r>
              <a:r>
                <a:rPr lang="en-US" sz="1400" b="1" dirty="0">
                  <a:latin typeface="Arial" panose="020B0604020202020204" pitchFamily="34" charset="0"/>
                  <a:cs typeface="Arial" panose="020B0604020202020204" pitchFamily="34" charset="0"/>
                </a:rPr>
                <a:t>Sessions</a:t>
              </a:r>
              <a:r>
                <a:rPr lang="en-US" sz="1400" dirty="0">
                  <a:latin typeface="Arial" panose="020B0604020202020204" pitchFamily="34" charset="0"/>
                  <a:cs typeface="Arial" panose="020B0604020202020204" pitchFamily="34" charset="0"/>
                </a:rPr>
                <a:t>" to view past class recordings, including the instructor details and topics covered in previous sessions. You can also filter the recordings by date, month or customized</a:t>
              </a:r>
            </a:p>
          </p:txBody>
        </p:sp>
      </p:grpSp>
      <p:grpSp>
        <p:nvGrpSpPr>
          <p:cNvPr id="22" name="Group 21">
            <a:extLst>
              <a:ext uri="{FF2B5EF4-FFF2-40B4-BE49-F238E27FC236}">
                <a16:creationId xmlns:a16="http://schemas.microsoft.com/office/drawing/2014/main" id="{D2976041-765F-BFA0-FAC9-C4E7F169C8C2}"/>
              </a:ext>
            </a:extLst>
          </p:cNvPr>
          <p:cNvGrpSpPr/>
          <p:nvPr/>
        </p:nvGrpSpPr>
        <p:grpSpPr>
          <a:xfrm rot="10800000" flipV="1">
            <a:off x="199573" y="5644765"/>
            <a:ext cx="188522" cy="188520"/>
            <a:chOff x="1943013" y="3255792"/>
            <a:chExt cx="555137" cy="555137"/>
          </a:xfrm>
        </p:grpSpPr>
        <p:sp>
          <p:nvSpPr>
            <p:cNvPr id="24" name="Google Shape;778;p85">
              <a:extLst>
                <a:ext uri="{FF2B5EF4-FFF2-40B4-BE49-F238E27FC236}">
                  <a16:creationId xmlns:a16="http://schemas.microsoft.com/office/drawing/2014/main" id="{AE9E235F-1B03-9545-D75D-E574F15BB165}"/>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779;p85">
              <a:extLst>
                <a:ext uri="{FF2B5EF4-FFF2-40B4-BE49-F238E27FC236}">
                  <a16:creationId xmlns:a16="http://schemas.microsoft.com/office/drawing/2014/main" id="{93459726-26C5-031E-C3C0-3AFD3BDA61B7}"/>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26" name="TextBox 25">
            <a:extLst>
              <a:ext uri="{FF2B5EF4-FFF2-40B4-BE49-F238E27FC236}">
                <a16:creationId xmlns:a16="http://schemas.microsoft.com/office/drawing/2014/main" id="{842CB259-142B-3F0B-9382-8A3C28AE3922}"/>
              </a:ext>
            </a:extLst>
          </p:cNvPr>
          <p:cNvSpPr txBox="1"/>
          <p:nvPr/>
        </p:nvSpPr>
        <p:spPr>
          <a:xfrm>
            <a:off x="480640" y="5604007"/>
            <a:ext cx="6177788" cy="646331"/>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6: </a:t>
            </a:r>
            <a:r>
              <a:rPr lang="en-US" sz="1400" dirty="0">
                <a:latin typeface="Arial" panose="020B0604020202020204" pitchFamily="34" charset="0"/>
                <a:cs typeface="Arial" panose="020B0604020202020204" pitchFamily="34" charset="0"/>
              </a:rPr>
              <a:t>In the “</a:t>
            </a:r>
            <a:r>
              <a:rPr lang="en-US" sz="1400" b="1" dirty="0">
                <a:latin typeface="Arial" panose="020B0604020202020204" pitchFamily="34" charset="0"/>
                <a:cs typeface="Arial" panose="020B0604020202020204" pitchFamily="34" charset="0"/>
              </a:rPr>
              <a:t>Sessions</a:t>
            </a:r>
            <a:r>
              <a:rPr lang="en-US" sz="1400" dirty="0">
                <a:latin typeface="Arial" panose="020B0604020202020204" pitchFamily="34" charset="0"/>
                <a:cs typeface="Arial" panose="020B0604020202020204" pitchFamily="34" charset="0"/>
              </a:rPr>
              <a:t>” Tab, the </a:t>
            </a:r>
            <a:r>
              <a:rPr lang="en-US" sz="1400" b="1" dirty="0">
                <a:latin typeface="Arial" panose="020B0604020202020204" pitchFamily="34" charset="0"/>
                <a:cs typeface="Arial" panose="020B0604020202020204" pitchFamily="34" charset="0"/>
              </a:rPr>
              <a:t>Blue section</a:t>
            </a:r>
            <a:r>
              <a:rPr lang="en-US" sz="1400" dirty="0">
                <a:latin typeface="Arial" panose="020B0604020202020204" pitchFamily="34" charset="0"/>
                <a:cs typeface="Arial" panose="020B0604020202020204" pitchFamily="34" charset="0"/>
              </a:rPr>
              <a:t> shows the overall attendance percentage, the “</a:t>
            </a:r>
            <a:r>
              <a:rPr lang="en-US" sz="1400" b="1" dirty="0">
                <a:latin typeface="Arial" panose="020B0604020202020204" pitchFamily="34" charset="0"/>
                <a:cs typeface="Arial" panose="020B0604020202020204" pitchFamily="34" charset="0"/>
              </a:rPr>
              <a:t>Green section” </a:t>
            </a:r>
            <a:r>
              <a:rPr lang="en-US" sz="1400" dirty="0">
                <a:latin typeface="Arial" panose="020B0604020202020204" pitchFamily="34" charset="0"/>
                <a:cs typeface="Arial" panose="020B0604020202020204" pitchFamily="34" charset="0"/>
              </a:rPr>
              <a:t>shows the attendance count, and the “</a:t>
            </a:r>
            <a:r>
              <a:rPr lang="en-US" sz="1400" b="1" dirty="0">
                <a:latin typeface="Arial" panose="020B0604020202020204" pitchFamily="34" charset="0"/>
                <a:cs typeface="Arial" panose="020B0604020202020204" pitchFamily="34" charset="0"/>
              </a:rPr>
              <a:t>Red section” </a:t>
            </a:r>
            <a:r>
              <a:rPr lang="en-US" sz="1400" dirty="0">
                <a:latin typeface="Arial" panose="020B0604020202020204" pitchFamily="34" charset="0"/>
                <a:cs typeface="Arial" panose="020B0604020202020204" pitchFamily="34" charset="0"/>
              </a:rPr>
              <a:t>shows the absent count</a:t>
            </a:r>
            <a:r>
              <a:rPr lang="en-US" sz="1400" dirty="0"/>
              <a:t>.</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45E105B-DEA3-9C1B-B511-6600D9149240}"/>
              </a:ext>
            </a:extLst>
          </p:cNvPr>
          <p:cNvPicPr>
            <a:picLocks noChangeAspect="1"/>
          </p:cNvPicPr>
          <p:nvPr/>
        </p:nvPicPr>
        <p:blipFill>
          <a:blip r:embed="rId3">
            <a:extLst>
              <a:ext uri="{28A0092B-C50C-407E-A947-70E740481C1C}">
                <a14:useLocalDpi xmlns:a14="http://schemas.microsoft.com/office/drawing/2010/main" val="0"/>
              </a:ext>
            </a:extLst>
          </a:blip>
          <a:srcRect t="16370"/>
          <a:stretch>
            <a:fillRect/>
          </a:stretch>
        </p:blipFill>
        <p:spPr>
          <a:xfrm>
            <a:off x="194459" y="2352648"/>
            <a:ext cx="6485581" cy="2592770"/>
          </a:xfrm>
          <a:prstGeom prst="rect">
            <a:avLst/>
          </a:prstGeom>
          <a:ln>
            <a:solidFill>
              <a:schemeClr val="accent1"/>
            </a:solidFill>
          </a:ln>
        </p:spPr>
      </p:pic>
      <p:pic>
        <p:nvPicPr>
          <p:cNvPr id="27" name="Picture 26">
            <a:extLst>
              <a:ext uri="{FF2B5EF4-FFF2-40B4-BE49-F238E27FC236}">
                <a16:creationId xmlns:a16="http://schemas.microsoft.com/office/drawing/2014/main" id="{F43E72DA-5C8A-6419-696D-E63614537B44}"/>
              </a:ext>
            </a:extLst>
          </p:cNvPr>
          <p:cNvPicPr>
            <a:picLocks noChangeAspect="1"/>
          </p:cNvPicPr>
          <p:nvPr/>
        </p:nvPicPr>
        <p:blipFill>
          <a:blip r:embed="rId4">
            <a:extLst>
              <a:ext uri="{28A0092B-C50C-407E-A947-70E740481C1C}">
                <a14:useLocalDpi xmlns:a14="http://schemas.microsoft.com/office/drawing/2010/main" val="0"/>
              </a:ext>
            </a:extLst>
          </a:blip>
          <a:srcRect l="528" t="16796" r="-528" b="2735"/>
          <a:stretch>
            <a:fillRect/>
          </a:stretch>
        </p:blipFill>
        <p:spPr>
          <a:xfrm>
            <a:off x="254121" y="6649719"/>
            <a:ext cx="6434191" cy="2494785"/>
          </a:xfrm>
          <a:prstGeom prst="rect">
            <a:avLst/>
          </a:prstGeom>
          <a:ln w="12700">
            <a:solidFill>
              <a:srgbClr val="0072FB"/>
            </a:solidFill>
          </a:ln>
        </p:spPr>
      </p:pic>
    </p:spTree>
    <p:extLst>
      <p:ext uri="{BB962C8B-B14F-4D97-AF65-F5344CB8AC3E}">
        <p14:creationId xmlns:p14="http://schemas.microsoft.com/office/powerpoint/2010/main" val="299819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63E4F9A-2135-E171-7A76-CC028A60BC0B}"/>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13456A9B-35F2-3591-5EE4-BA45BFB5140A}"/>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F94F5A2-35C4-9327-D4ED-96AEBD46F1FF}"/>
              </a:ext>
            </a:extLst>
          </p:cNvPr>
          <p:cNvCxnSpPr>
            <a:cxnSpLocks/>
          </p:cNvCxnSpPr>
          <p:nvPr/>
        </p:nvCxnSpPr>
        <p:spPr>
          <a:xfrm flipH="1">
            <a:off x="254121" y="534437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43E0CD1-3564-615B-9585-E56BA785141C}"/>
              </a:ext>
            </a:extLst>
          </p:cNvPr>
          <p:cNvGrpSpPr/>
          <p:nvPr/>
        </p:nvGrpSpPr>
        <p:grpSpPr>
          <a:xfrm>
            <a:off x="134153" y="1467226"/>
            <a:ext cx="6243206" cy="430887"/>
            <a:chOff x="134153" y="1590058"/>
            <a:chExt cx="6243206" cy="430887"/>
          </a:xfrm>
        </p:grpSpPr>
        <p:grpSp>
          <p:nvGrpSpPr>
            <p:cNvPr id="18" name="Group 17">
              <a:extLst>
                <a:ext uri="{FF2B5EF4-FFF2-40B4-BE49-F238E27FC236}">
                  <a16:creationId xmlns:a16="http://schemas.microsoft.com/office/drawing/2014/main" id="{E4D3897B-8A03-71EB-2DE6-6E8F608554E0}"/>
                </a:ext>
              </a:extLst>
            </p:cNvPr>
            <p:cNvGrpSpPr/>
            <p:nvPr/>
          </p:nvGrpSpPr>
          <p:grpSpPr>
            <a:xfrm rot="10800000" flipV="1">
              <a:off x="134153" y="1605106"/>
              <a:ext cx="188522" cy="188520"/>
              <a:chOff x="1943013" y="3255792"/>
              <a:chExt cx="555137" cy="555137"/>
            </a:xfrm>
          </p:grpSpPr>
          <p:sp>
            <p:nvSpPr>
              <p:cNvPr id="20" name="Google Shape;778;p85">
                <a:extLst>
                  <a:ext uri="{FF2B5EF4-FFF2-40B4-BE49-F238E27FC236}">
                    <a16:creationId xmlns:a16="http://schemas.microsoft.com/office/drawing/2014/main" id="{3850552B-4CFB-4DB9-971A-FE8D642C7665}"/>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403B8B58-41A2-32A5-3F71-FB0EEDF936E5}"/>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054C0711-15A8-FC65-1A7E-B30D691957B7}"/>
                </a:ext>
              </a:extLst>
            </p:cNvPr>
            <p:cNvSpPr txBox="1"/>
            <p:nvPr/>
          </p:nvSpPr>
          <p:spPr>
            <a:xfrm>
              <a:off x="480640" y="1590058"/>
              <a:ext cx="5896719"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7: </a:t>
              </a:r>
              <a:r>
                <a:rPr lang="en-US" sz="1400" dirty="0">
                  <a:latin typeface="Arial" panose="020B0604020202020204" pitchFamily="34" charset="0"/>
                  <a:cs typeface="Arial" panose="020B0604020202020204" pitchFamily="34" charset="0"/>
                </a:rPr>
                <a:t>In the "</a:t>
              </a:r>
              <a:r>
                <a:rPr lang="en-US" sz="1400" b="1" dirty="0">
                  <a:latin typeface="Arial" panose="020B0604020202020204" pitchFamily="34" charset="0"/>
                  <a:cs typeface="Arial" panose="020B0604020202020204" pitchFamily="34" charset="0"/>
                </a:rPr>
                <a:t>Announcement</a:t>
              </a:r>
              <a:r>
                <a:rPr lang="en-US" sz="1400" dirty="0">
                  <a:latin typeface="Arial" panose="020B0604020202020204" pitchFamily="34" charset="0"/>
                  <a:cs typeface="Arial" panose="020B0604020202020204" pitchFamily="34" charset="0"/>
                </a:rPr>
                <a:t>" section, learners will receive updates regarding notes, homework, exams, and other important information.</a:t>
              </a:r>
            </a:p>
          </p:txBody>
        </p:sp>
      </p:grpSp>
      <p:grpSp>
        <p:nvGrpSpPr>
          <p:cNvPr id="22" name="Group 21">
            <a:extLst>
              <a:ext uri="{FF2B5EF4-FFF2-40B4-BE49-F238E27FC236}">
                <a16:creationId xmlns:a16="http://schemas.microsoft.com/office/drawing/2014/main" id="{90B9E9AD-14AD-00D3-26D0-642F001BD53E}"/>
              </a:ext>
            </a:extLst>
          </p:cNvPr>
          <p:cNvGrpSpPr/>
          <p:nvPr/>
        </p:nvGrpSpPr>
        <p:grpSpPr>
          <a:xfrm rot="10800000" flipV="1">
            <a:off x="199573" y="5644765"/>
            <a:ext cx="188522" cy="188520"/>
            <a:chOff x="1943013" y="3255792"/>
            <a:chExt cx="555137" cy="555137"/>
          </a:xfrm>
        </p:grpSpPr>
        <p:sp>
          <p:nvSpPr>
            <p:cNvPr id="24" name="Google Shape;778;p85">
              <a:extLst>
                <a:ext uri="{FF2B5EF4-FFF2-40B4-BE49-F238E27FC236}">
                  <a16:creationId xmlns:a16="http://schemas.microsoft.com/office/drawing/2014/main" id="{A5E54EEC-42EF-88A9-FD07-24BE7EEFE7D9}"/>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779;p85">
              <a:extLst>
                <a:ext uri="{FF2B5EF4-FFF2-40B4-BE49-F238E27FC236}">
                  <a16:creationId xmlns:a16="http://schemas.microsoft.com/office/drawing/2014/main" id="{3B0707A9-F01A-B109-45B9-E5C5F72770F3}"/>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26" name="TextBox 25">
            <a:extLst>
              <a:ext uri="{FF2B5EF4-FFF2-40B4-BE49-F238E27FC236}">
                <a16:creationId xmlns:a16="http://schemas.microsoft.com/office/drawing/2014/main" id="{9B0C083B-5676-C15D-25EB-9AFF984E9E67}"/>
              </a:ext>
            </a:extLst>
          </p:cNvPr>
          <p:cNvSpPr txBox="1"/>
          <p:nvPr/>
        </p:nvSpPr>
        <p:spPr>
          <a:xfrm>
            <a:off x="480640" y="5604007"/>
            <a:ext cx="6177788"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8: </a:t>
            </a:r>
            <a:r>
              <a:rPr lang="en-US" sz="1400" dirty="0">
                <a:latin typeface="Arial" panose="020B0604020202020204" pitchFamily="34" charset="0"/>
                <a:cs typeface="Arial" panose="020B0604020202020204" pitchFamily="34" charset="0"/>
              </a:rPr>
              <a:t>In the “</a:t>
            </a:r>
            <a:r>
              <a:rPr lang="en-US" sz="1400" b="1" dirty="0">
                <a:latin typeface="Arial" panose="020B0604020202020204" pitchFamily="34" charset="0"/>
                <a:cs typeface="Arial" panose="020B0604020202020204" pitchFamily="34" charset="0"/>
              </a:rPr>
              <a:t>Module</a:t>
            </a:r>
            <a:r>
              <a:rPr lang="en-US" sz="1400" dirty="0">
                <a:latin typeface="Arial" panose="020B0604020202020204" pitchFamily="34" charset="0"/>
                <a:cs typeface="Arial" panose="020B0604020202020204" pitchFamily="34" charset="0"/>
              </a:rPr>
              <a:t>” section, by selecting the dropdown, you can view everything that has been uploaded </a:t>
            </a:r>
            <a:r>
              <a:rPr lang="en-US" sz="1400" b="1" dirty="0">
                <a:latin typeface="Arial" panose="020B0604020202020204" pitchFamily="34" charset="0"/>
                <a:cs typeface="Arial" panose="020B0604020202020204" pitchFamily="34" charset="0"/>
              </a:rPr>
              <a:t>Module-wise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Topic-wise</a:t>
            </a:r>
            <a:r>
              <a:rPr lang="en-US" sz="1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393277BF-132D-0032-456F-3F729022F8D7}"/>
              </a:ext>
            </a:extLst>
          </p:cNvPr>
          <p:cNvPicPr>
            <a:picLocks noChangeAspect="1"/>
          </p:cNvPicPr>
          <p:nvPr/>
        </p:nvPicPr>
        <p:blipFill>
          <a:blip r:embed="rId3">
            <a:extLst>
              <a:ext uri="{28A0092B-C50C-407E-A947-70E740481C1C}">
                <a14:useLocalDpi xmlns:a14="http://schemas.microsoft.com/office/drawing/2010/main" val="0"/>
              </a:ext>
            </a:extLst>
          </a:blip>
          <a:srcRect t="16118" b="-1"/>
          <a:stretch>
            <a:fillRect/>
          </a:stretch>
        </p:blipFill>
        <p:spPr>
          <a:xfrm>
            <a:off x="254121" y="2108549"/>
            <a:ext cx="6366304" cy="3056096"/>
          </a:xfrm>
          <a:prstGeom prst="rect">
            <a:avLst/>
          </a:prstGeom>
          <a:ln w="12700">
            <a:solidFill>
              <a:srgbClr val="0072FB"/>
            </a:solidFill>
          </a:ln>
        </p:spPr>
      </p:pic>
      <p:pic>
        <p:nvPicPr>
          <p:cNvPr id="11" name="Picture 10">
            <a:extLst>
              <a:ext uri="{FF2B5EF4-FFF2-40B4-BE49-F238E27FC236}">
                <a16:creationId xmlns:a16="http://schemas.microsoft.com/office/drawing/2014/main" id="{103565F9-BE04-F4C8-4C70-5A2C495B6AD0}"/>
              </a:ext>
            </a:extLst>
          </p:cNvPr>
          <p:cNvPicPr>
            <a:picLocks noChangeAspect="1"/>
          </p:cNvPicPr>
          <p:nvPr/>
        </p:nvPicPr>
        <p:blipFill>
          <a:blip r:embed="rId4">
            <a:extLst>
              <a:ext uri="{28A0092B-C50C-407E-A947-70E740481C1C}">
                <a14:useLocalDpi xmlns:a14="http://schemas.microsoft.com/office/drawing/2010/main" val="0"/>
              </a:ext>
            </a:extLst>
          </a:blip>
          <a:srcRect t="15290"/>
          <a:stretch>
            <a:fillRect/>
          </a:stretch>
        </p:blipFill>
        <p:spPr>
          <a:xfrm>
            <a:off x="245848" y="6254329"/>
            <a:ext cx="6366303" cy="3086243"/>
          </a:xfrm>
          <a:prstGeom prst="rect">
            <a:avLst/>
          </a:prstGeom>
          <a:ln w="12700">
            <a:solidFill>
              <a:srgbClr val="0072FB"/>
            </a:solidFill>
          </a:ln>
        </p:spPr>
      </p:pic>
    </p:spTree>
    <p:extLst>
      <p:ext uri="{BB962C8B-B14F-4D97-AF65-F5344CB8AC3E}">
        <p14:creationId xmlns:p14="http://schemas.microsoft.com/office/powerpoint/2010/main" val="133962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0F88414-8AD7-BB5B-F757-9EB0B03E9B79}"/>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ED4C5587-8070-5C61-34C5-758A3D30906E}"/>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02CE2BCA-761B-010F-AE03-C16D0563F7F2}"/>
              </a:ext>
            </a:extLst>
          </p:cNvPr>
          <p:cNvGrpSpPr/>
          <p:nvPr/>
        </p:nvGrpSpPr>
        <p:grpSpPr>
          <a:xfrm>
            <a:off x="134153" y="1467226"/>
            <a:ext cx="6243206" cy="430887"/>
            <a:chOff x="134153" y="1467226"/>
            <a:chExt cx="6243206" cy="430887"/>
          </a:xfrm>
        </p:grpSpPr>
        <p:grpSp>
          <p:nvGrpSpPr>
            <p:cNvPr id="18" name="Group 17">
              <a:extLst>
                <a:ext uri="{FF2B5EF4-FFF2-40B4-BE49-F238E27FC236}">
                  <a16:creationId xmlns:a16="http://schemas.microsoft.com/office/drawing/2014/main" id="{D0C66D1C-E223-D02B-D27D-C0D019E9A80C}"/>
                </a:ext>
              </a:extLst>
            </p:cNvPr>
            <p:cNvGrpSpPr/>
            <p:nvPr/>
          </p:nvGrpSpPr>
          <p:grpSpPr>
            <a:xfrm rot="10800000" flipV="1">
              <a:off x="134153" y="1482274"/>
              <a:ext cx="188522" cy="188520"/>
              <a:chOff x="1943013" y="3255792"/>
              <a:chExt cx="555137" cy="555137"/>
            </a:xfrm>
          </p:grpSpPr>
          <p:sp>
            <p:nvSpPr>
              <p:cNvPr id="20" name="Google Shape;778;p85">
                <a:extLst>
                  <a:ext uri="{FF2B5EF4-FFF2-40B4-BE49-F238E27FC236}">
                    <a16:creationId xmlns:a16="http://schemas.microsoft.com/office/drawing/2014/main" id="{53BBDAF4-EEED-EC76-5D07-C1539532D11A}"/>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3263A7DB-E00E-8065-D890-3A32DF93A341}"/>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3CE687F1-9CEC-F881-A266-A1984ECC75D0}"/>
                </a:ext>
              </a:extLst>
            </p:cNvPr>
            <p:cNvSpPr txBox="1"/>
            <p:nvPr/>
          </p:nvSpPr>
          <p:spPr>
            <a:xfrm>
              <a:off x="480640" y="1467226"/>
              <a:ext cx="5896719"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9: Go to Dashboard </a:t>
              </a:r>
              <a:r>
                <a:rPr lang="en-US" sz="1400" dirty="0">
                  <a:latin typeface="Arial" panose="020B0604020202020204" pitchFamily="34" charset="0"/>
                  <a:cs typeface="Arial" panose="020B0604020202020204" pitchFamily="34" charset="0"/>
                </a:rPr>
                <a:t>and</a:t>
              </a:r>
              <a:r>
                <a:rPr lang="en-US" sz="1400" b="1" dirty="0">
                  <a:solidFill>
                    <a:srgbClr val="0072FB"/>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Click on "Calendar" to view all the sessions scheduled for the respective batch and click on the hyperlink.</a:t>
              </a:r>
            </a:p>
          </p:txBody>
        </p:sp>
      </p:grpSp>
      <p:sp>
        <p:nvSpPr>
          <p:cNvPr id="23" name="Rectangle 22">
            <a:extLst>
              <a:ext uri="{FF2B5EF4-FFF2-40B4-BE49-F238E27FC236}">
                <a16:creationId xmlns:a16="http://schemas.microsoft.com/office/drawing/2014/main" id="{7452531D-3438-392D-D42A-9DD319C76A6D}"/>
              </a:ext>
            </a:extLst>
          </p:cNvPr>
          <p:cNvSpPr/>
          <p:nvPr/>
        </p:nvSpPr>
        <p:spPr>
          <a:xfrm>
            <a:off x="4230806" y="4148919"/>
            <a:ext cx="791570" cy="3684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 name="Group 30">
            <a:extLst>
              <a:ext uri="{FF2B5EF4-FFF2-40B4-BE49-F238E27FC236}">
                <a16:creationId xmlns:a16="http://schemas.microsoft.com/office/drawing/2014/main" id="{BD5BE0BA-F150-EBF1-7BA0-143BA74EB306}"/>
              </a:ext>
            </a:extLst>
          </p:cNvPr>
          <p:cNvGrpSpPr/>
          <p:nvPr/>
        </p:nvGrpSpPr>
        <p:grpSpPr>
          <a:xfrm>
            <a:off x="194458" y="6277953"/>
            <a:ext cx="6425914" cy="3336533"/>
            <a:chOff x="194458" y="6277953"/>
            <a:chExt cx="6425914" cy="3336533"/>
          </a:xfrm>
        </p:grpSpPr>
        <p:pic>
          <p:nvPicPr>
            <p:cNvPr id="28" name="Picture 27">
              <a:extLst>
                <a:ext uri="{FF2B5EF4-FFF2-40B4-BE49-F238E27FC236}">
                  <a16:creationId xmlns:a16="http://schemas.microsoft.com/office/drawing/2014/main" id="{A0A1371C-0A4A-36C8-167A-9E7CA6A9B1C0}"/>
                </a:ext>
              </a:extLst>
            </p:cNvPr>
            <p:cNvPicPr>
              <a:picLocks noChangeAspect="1"/>
            </p:cNvPicPr>
            <p:nvPr/>
          </p:nvPicPr>
          <p:blipFill>
            <a:blip r:embed="rId3"/>
            <a:stretch>
              <a:fillRect/>
            </a:stretch>
          </p:blipFill>
          <p:spPr>
            <a:xfrm>
              <a:off x="194458" y="6277953"/>
              <a:ext cx="6425914" cy="3336533"/>
            </a:xfrm>
            <a:prstGeom prst="rect">
              <a:avLst/>
            </a:prstGeom>
            <a:ln w="12700">
              <a:solidFill>
                <a:srgbClr val="0072FB"/>
              </a:solidFill>
            </a:ln>
          </p:spPr>
        </p:pic>
        <p:sp>
          <p:nvSpPr>
            <p:cNvPr id="29" name="Rectangle 28">
              <a:extLst>
                <a:ext uri="{FF2B5EF4-FFF2-40B4-BE49-F238E27FC236}">
                  <a16:creationId xmlns:a16="http://schemas.microsoft.com/office/drawing/2014/main" id="{6CC70AAC-CBA8-C145-4B21-7DAE3E150041}"/>
                </a:ext>
              </a:extLst>
            </p:cNvPr>
            <p:cNvSpPr/>
            <p:nvPr/>
          </p:nvSpPr>
          <p:spPr>
            <a:xfrm>
              <a:off x="1959099" y="8820150"/>
              <a:ext cx="1965201" cy="225103"/>
            </a:xfrm>
            <a:prstGeom prst="rect">
              <a:avLst/>
            </a:prstGeom>
            <a:solidFill>
              <a:srgbClr val="0072FB"/>
            </a:solidFill>
            <a:ln>
              <a:solidFill>
                <a:srgbClr val="0072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JOIN NOW</a:t>
              </a:r>
              <a:endParaRPr lang="en-IN" sz="1200" b="1" dirty="0"/>
            </a:p>
          </p:txBody>
        </p:sp>
      </p:grpSp>
      <p:cxnSp>
        <p:nvCxnSpPr>
          <p:cNvPr id="15" name="Straight Connector 14">
            <a:extLst>
              <a:ext uri="{FF2B5EF4-FFF2-40B4-BE49-F238E27FC236}">
                <a16:creationId xmlns:a16="http://schemas.microsoft.com/office/drawing/2014/main" id="{AFC299A4-232F-AA5B-AE81-E3E47AF84BEB}"/>
              </a:ext>
            </a:extLst>
          </p:cNvPr>
          <p:cNvCxnSpPr>
            <a:cxnSpLocks/>
          </p:cNvCxnSpPr>
          <p:nvPr/>
        </p:nvCxnSpPr>
        <p:spPr>
          <a:xfrm flipH="1">
            <a:off x="122832" y="513965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EAC7435-099B-619F-D094-448E9312EA43}"/>
              </a:ext>
            </a:extLst>
          </p:cNvPr>
          <p:cNvGrpSpPr/>
          <p:nvPr/>
        </p:nvGrpSpPr>
        <p:grpSpPr>
          <a:xfrm>
            <a:off x="164829" y="5434677"/>
            <a:ext cx="6493599" cy="651885"/>
            <a:chOff x="164829" y="5489269"/>
            <a:chExt cx="6493599" cy="651885"/>
          </a:xfrm>
        </p:grpSpPr>
        <p:sp>
          <p:nvSpPr>
            <p:cNvPr id="26" name="TextBox 25">
              <a:extLst>
                <a:ext uri="{FF2B5EF4-FFF2-40B4-BE49-F238E27FC236}">
                  <a16:creationId xmlns:a16="http://schemas.microsoft.com/office/drawing/2014/main" id="{D2824774-B44F-D2F9-AF92-0F01324EBBEA}"/>
                </a:ext>
              </a:extLst>
            </p:cNvPr>
            <p:cNvSpPr txBox="1"/>
            <p:nvPr/>
          </p:nvSpPr>
          <p:spPr>
            <a:xfrm>
              <a:off x="480640" y="5494823"/>
              <a:ext cx="6177788" cy="646331"/>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10: </a:t>
              </a:r>
              <a:r>
                <a:rPr lang="en-US" sz="1400" dirty="0">
                  <a:latin typeface="Arial" panose="020B0604020202020204" pitchFamily="34" charset="0"/>
                  <a:cs typeface="Arial" panose="020B0604020202020204" pitchFamily="34" charset="0"/>
                </a:rPr>
                <a:t>Once you click, the pop-up will appear. Click Join now and It will direct you to the Zoom session, provided the Zoom tool is installed on your laptop/desktop.</a:t>
              </a:r>
            </a:p>
          </p:txBody>
        </p:sp>
        <p:grpSp>
          <p:nvGrpSpPr>
            <p:cNvPr id="32" name="Group 31">
              <a:extLst>
                <a:ext uri="{FF2B5EF4-FFF2-40B4-BE49-F238E27FC236}">
                  <a16:creationId xmlns:a16="http://schemas.microsoft.com/office/drawing/2014/main" id="{8D28BDFC-55A3-BE14-64A8-6C9B57B1F2A1}"/>
                </a:ext>
              </a:extLst>
            </p:cNvPr>
            <p:cNvGrpSpPr/>
            <p:nvPr/>
          </p:nvGrpSpPr>
          <p:grpSpPr>
            <a:xfrm rot="10800000" flipV="1">
              <a:off x="164829" y="5489269"/>
              <a:ext cx="188522" cy="188520"/>
              <a:chOff x="1943013" y="3255792"/>
              <a:chExt cx="555137" cy="555137"/>
            </a:xfrm>
          </p:grpSpPr>
          <p:sp>
            <p:nvSpPr>
              <p:cNvPr id="33" name="Google Shape;778;p85">
                <a:extLst>
                  <a:ext uri="{FF2B5EF4-FFF2-40B4-BE49-F238E27FC236}">
                    <a16:creationId xmlns:a16="http://schemas.microsoft.com/office/drawing/2014/main" id="{13D4266F-8518-BD23-2EF1-77F393896358}"/>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 name="Google Shape;779;p85">
                <a:extLst>
                  <a:ext uri="{FF2B5EF4-FFF2-40B4-BE49-F238E27FC236}">
                    <a16:creationId xmlns:a16="http://schemas.microsoft.com/office/drawing/2014/main" id="{156A2B16-3FC1-DCBE-55FA-27C24AB28FB8}"/>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pic>
        <p:nvPicPr>
          <p:cNvPr id="3" name="Picture 2">
            <a:extLst>
              <a:ext uri="{FF2B5EF4-FFF2-40B4-BE49-F238E27FC236}">
                <a16:creationId xmlns:a16="http://schemas.microsoft.com/office/drawing/2014/main" id="{CCF37B33-AA2D-2775-2AE0-1315D231B76A}"/>
              </a:ext>
            </a:extLst>
          </p:cNvPr>
          <p:cNvPicPr>
            <a:picLocks noChangeAspect="1"/>
          </p:cNvPicPr>
          <p:nvPr/>
        </p:nvPicPr>
        <p:blipFill>
          <a:blip r:embed="rId4">
            <a:extLst>
              <a:ext uri="{28A0092B-C50C-407E-A947-70E740481C1C}">
                <a14:useLocalDpi xmlns:a14="http://schemas.microsoft.com/office/drawing/2010/main" val="0"/>
              </a:ext>
            </a:extLst>
          </a:blip>
          <a:srcRect t="15382"/>
          <a:stretch>
            <a:fillRect/>
          </a:stretch>
        </p:blipFill>
        <p:spPr>
          <a:xfrm>
            <a:off x="224290" y="2249181"/>
            <a:ext cx="6354293" cy="2663155"/>
          </a:xfrm>
          <a:prstGeom prst="rect">
            <a:avLst/>
          </a:prstGeom>
          <a:ln w="12700">
            <a:solidFill>
              <a:srgbClr val="0072FB"/>
            </a:solidFill>
          </a:ln>
        </p:spPr>
      </p:pic>
    </p:spTree>
    <p:extLst>
      <p:ext uri="{BB962C8B-B14F-4D97-AF65-F5344CB8AC3E}">
        <p14:creationId xmlns:p14="http://schemas.microsoft.com/office/powerpoint/2010/main" val="362814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C8C83A2-1563-807B-A242-F9FBA589387E}"/>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06F8164C-81D9-C7AE-577A-91F066B5CC17}"/>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2F526899-7B3A-554F-1DF3-FCAAC55D9537}"/>
              </a:ext>
            </a:extLst>
          </p:cNvPr>
          <p:cNvGrpSpPr/>
          <p:nvPr/>
        </p:nvGrpSpPr>
        <p:grpSpPr>
          <a:xfrm>
            <a:off x="134153" y="1467226"/>
            <a:ext cx="6243206" cy="430887"/>
            <a:chOff x="134153" y="1467226"/>
            <a:chExt cx="6243206" cy="430887"/>
          </a:xfrm>
        </p:grpSpPr>
        <p:grpSp>
          <p:nvGrpSpPr>
            <p:cNvPr id="18" name="Group 17">
              <a:extLst>
                <a:ext uri="{FF2B5EF4-FFF2-40B4-BE49-F238E27FC236}">
                  <a16:creationId xmlns:a16="http://schemas.microsoft.com/office/drawing/2014/main" id="{FA3E77FD-923F-8DA3-1AB7-CD8C3212092F}"/>
                </a:ext>
              </a:extLst>
            </p:cNvPr>
            <p:cNvGrpSpPr/>
            <p:nvPr/>
          </p:nvGrpSpPr>
          <p:grpSpPr>
            <a:xfrm rot="10800000" flipV="1">
              <a:off x="134153" y="1482274"/>
              <a:ext cx="188522" cy="188520"/>
              <a:chOff x="1943013" y="3255792"/>
              <a:chExt cx="555137" cy="555137"/>
            </a:xfrm>
          </p:grpSpPr>
          <p:sp>
            <p:nvSpPr>
              <p:cNvPr id="20" name="Google Shape;778;p85">
                <a:extLst>
                  <a:ext uri="{FF2B5EF4-FFF2-40B4-BE49-F238E27FC236}">
                    <a16:creationId xmlns:a16="http://schemas.microsoft.com/office/drawing/2014/main" id="{47E62D94-AA3A-AE52-EB95-143056D569F6}"/>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B8AF5F55-988B-3AD2-3536-0D12BDF2A171}"/>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4E9E45EE-29BC-5FBE-B11E-6B6EAFDCC98C}"/>
                </a:ext>
              </a:extLst>
            </p:cNvPr>
            <p:cNvSpPr txBox="1"/>
            <p:nvPr/>
          </p:nvSpPr>
          <p:spPr>
            <a:xfrm>
              <a:off x="480640" y="1467226"/>
              <a:ext cx="5896719"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11: </a:t>
              </a:r>
              <a:r>
                <a:rPr lang="en-US" sz="1400" dirty="0">
                  <a:latin typeface="Arial" panose="020B0604020202020204" pitchFamily="34" charset="0"/>
                  <a:cs typeface="Arial" panose="020B0604020202020204" pitchFamily="34" charset="0"/>
                </a:rPr>
                <a:t>Click on the ‘Exam’ section to view all the exams/tests scheduled for the batch.</a:t>
              </a:r>
            </a:p>
          </p:txBody>
        </p:sp>
      </p:grpSp>
      <p:cxnSp>
        <p:nvCxnSpPr>
          <p:cNvPr id="15" name="Straight Connector 14">
            <a:extLst>
              <a:ext uri="{FF2B5EF4-FFF2-40B4-BE49-F238E27FC236}">
                <a16:creationId xmlns:a16="http://schemas.microsoft.com/office/drawing/2014/main" id="{7DB11C94-FE18-13F5-12D3-AFCACA3E2253}"/>
              </a:ext>
            </a:extLst>
          </p:cNvPr>
          <p:cNvCxnSpPr>
            <a:cxnSpLocks/>
          </p:cNvCxnSpPr>
          <p:nvPr/>
        </p:nvCxnSpPr>
        <p:spPr>
          <a:xfrm flipH="1">
            <a:off x="122832" y="513965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2672BDF-ACA6-A607-134D-86787D21AAD6}"/>
              </a:ext>
            </a:extLst>
          </p:cNvPr>
          <p:cNvGrpSpPr/>
          <p:nvPr/>
        </p:nvGrpSpPr>
        <p:grpSpPr>
          <a:xfrm>
            <a:off x="164829" y="5426583"/>
            <a:ext cx="6493599" cy="430887"/>
            <a:chOff x="164829" y="5467527"/>
            <a:chExt cx="6493599" cy="430887"/>
          </a:xfrm>
        </p:grpSpPr>
        <p:sp>
          <p:nvSpPr>
            <p:cNvPr id="26" name="TextBox 25">
              <a:extLst>
                <a:ext uri="{FF2B5EF4-FFF2-40B4-BE49-F238E27FC236}">
                  <a16:creationId xmlns:a16="http://schemas.microsoft.com/office/drawing/2014/main" id="{607B73FE-861D-EF22-73F1-EAF34E23ECA3}"/>
                </a:ext>
              </a:extLst>
            </p:cNvPr>
            <p:cNvSpPr txBox="1"/>
            <p:nvPr/>
          </p:nvSpPr>
          <p:spPr>
            <a:xfrm>
              <a:off x="480640" y="5467527"/>
              <a:ext cx="6177788"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12: </a:t>
              </a:r>
              <a:r>
                <a:rPr lang="en-US" sz="1400" dirty="0">
                  <a:latin typeface="Arial" panose="020B0604020202020204" pitchFamily="34" charset="0"/>
                  <a:cs typeface="Arial" panose="020B0604020202020204" pitchFamily="34" charset="0"/>
                </a:rPr>
                <a:t>To navigate to your homework session, First go to dashboard and click your course</a:t>
              </a:r>
            </a:p>
          </p:txBody>
        </p:sp>
        <p:grpSp>
          <p:nvGrpSpPr>
            <p:cNvPr id="32" name="Group 31">
              <a:extLst>
                <a:ext uri="{FF2B5EF4-FFF2-40B4-BE49-F238E27FC236}">
                  <a16:creationId xmlns:a16="http://schemas.microsoft.com/office/drawing/2014/main" id="{87FAA1E1-44DC-A6AE-43B3-B2E7891F4100}"/>
                </a:ext>
              </a:extLst>
            </p:cNvPr>
            <p:cNvGrpSpPr/>
            <p:nvPr/>
          </p:nvGrpSpPr>
          <p:grpSpPr>
            <a:xfrm rot="10800000" flipV="1">
              <a:off x="164829" y="5489269"/>
              <a:ext cx="188522" cy="188520"/>
              <a:chOff x="1943013" y="3255792"/>
              <a:chExt cx="555137" cy="555137"/>
            </a:xfrm>
          </p:grpSpPr>
          <p:sp>
            <p:nvSpPr>
              <p:cNvPr id="33" name="Google Shape;778;p85">
                <a:extLst>
                  <a:ext uri="{FF2B5EF4-FFF2-40B4-BE49-F238E27FC236}">
                    <a16:creationId xmlns:a16="http://schemas.microsoft.com/office/drawing/2014/main" id="{BA9E25F6-BFF9-E48E-BA8C-CB883D7E8775}"/>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 name="Google Shape;779;p85">
                <a:extLst>
                  <a:ext uri="{FF2B5EF4-FFF2-40B4-BE49-F238E27FC236}">
                    <a16:creationId xmlns:a16="http://schemas.microsoft.com/office/drawing/2014/main" id="{C10D5C64-A93C-365B-1811-06E370C3C4FD}"/>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cxnSp>
        <p:nvCxnSpPr>
          <p:cNvPr id="10" name="Straight Arrow Connector 9">
            <a:extLst>
              <a:ext uri="{FF2B5EF4-FFF2-40B4-BE49-F238E27FC236}">
                <a16:creationId xmlns:a16="http://schemas.microsoft.com/office/drawing/2014/main" id="{01CD25FB-8921-F0F5-3824-097D1371D4C1}"/>
              </a:ext>
            </a:extLst>
          </p:cNvPr>
          <p:cNvCxnSpPr/>
          <p:nvPr/>
        </p:nvCxnSpPr>
        <p:spPr>
          <a:xfrm flipH="1">
            <a:off x="4531056" y="6933186"/>
            <a:ext cx="1364776" cy="7955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BFF89486-E869-5004-97A7-63F9000609C6}"/>
              </a:ext>
            </a:extLst>
          </p:cNvPr>
          <p:cNvPicPr>
            <a:picLocks noChangeAspect="1"/>
          </p:cNvPicPr>
          <p:nvPr/>
        </p:nvPicPr>
        <p:blipFill>
          <a:blip r:embed="rId3">
            <a:extLst>
              <a:ext uri="{28A0092B-C50C-407E-A947-70E740481C1C}">
                <a14:useLocalDpi xmlns:a14="http://schemas.microsoft.com/office/drawing/2010/main" val="0"/>
              </a:ext>
            </a:extLst>
          </a:blip>
          <a:srcRect t="16397" b="1"/>
          <a:stretch>
            <a:fillRect/>
          </a:stretch>
        </p:blipFill>
        <p:spPr>
          <a:xfrm>
            <a:off x="348231" y="2122865"/>
            <a:ext cx="6212530" cy="3045936"/>
          </a:xfrm>
          <a:prstGeom prst="rect">
            <a:avLst/>
          </a:prstGeom>
          <a:ln w="12700">
            <a:solidFill>
              <a:srgbClr val="0072FB"/>
            </a:solidFill>
          </a:ln>
        </p:spPr>
      </p:pic>
      <p:pic>
        <p:nvPicPr>
          <p:cNvPr id="6" name="Picture 5">
            <a:extLst>
              <a:ext uri="{FF2B5EF4-FFF2-40B4-BE49-F238E27FC236}">
                <a16:creationId xmlns:a16="http://schemas.microsoft.com/office/drawing/2014/main" id="{A3CEBB50-AD68-D061-DEE8-5F71689E3FB0}"/>
              </a:ext>
            </a:extLst>
          </p:cNvPr>
          <p:cNvPicPr>
            <a:picLocks noChangeAspect="1"/>
          </p:cNvPicPr>
          <p:nvPr/>
        </p:nvPicPr>
        <p:blipFill>
          <a:blip r:embed="rId4">
            <a:extLst>
              <a:ext uri="{28A0092B-C50C-407E-A947-70E740481C1C}">
                <a14:useLocalDpi xmlns:a14="http://schemas.microsoft.com/office/drawing/2010/main" val="0"/>
              </a:ext>
            </a:extLst>
          </a:blip>
          <a:srcRect t="16396" b="7434"/>
          <a:stretch>
            <a:fillRect/>
          </a:stretch>
        </p:blipFill>
        <p:spPr>
          <a:xfrm>
            <a:off x="348231" y="6395588"/>
            <a:ext cx="6200520" cy="2775094"/>
          </a:xfrm>
          <a:prstGeom prst="rect">
            <a:avLst/>
          </a:prstGeom>
          <a:ln w="12700">
            <a:solidFill>
              <a:srgbClr val="0072FB"/>
            </a:solidFill>
          </a:ln>
        </p:spPr>
      </p:pic>
    </p:spTree>
    <p:extLst>
      <p:ext uri="{BB962C8B-B14F-4D97-AF65-F5344CB8AC3E}">
        <p14:creationId xmlns:p14="http://schemas.microsoft.com/office/powerpoint/2010/main" val="267428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5B4508F-B3DC-85EE-FEF6-4D3E88B62428}"/>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378781B7-8ECE-24DE-D856-B9939F81C799}"/>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6EBF751F-C0D3-1584-539B-CFFD6C99F16C}"/>
              </a:ext>
            </a:extLst>
          </p:cNvPr>
          <p:cNvGrpSpPr/>
          <p:nvPr/>
        </p:nvGrpSpPr>
        <p:grpSpPr>
          <a:xfrm>
            <a:off x="134153" y="1467226"/>
            <a:ext cx="6243206" cy="430887"/>
            <a:chOff x="134153" y="1467226"/>
            <a:chExt cx="6243206" cy="430887"/>
          </a:xfrm>
        </p:grpSpPr>
        <p:grpSp>
          <p:nvGrpSpPr>
            <p:cNvPr id="18" name="Group 17">
              <a:extLst>
                <a:ext uri="{FF2B5EF4-FFF2-40B4-BE49-F238E27FC236}">
                  <a16:creationId xmlns:a16="http://schemas.microsoft.com/office/drawing/2014/main" id="{F91F099E-07F1-3698-9DF5-7C2741C5A498}"/>
                </a:ext>
              </a:extLst>
            </p:cNvPr>
            <p:cNvGrpSpPr/>
            <p:nvPr/>
          </p:nvGrpSpPr>
          <p:grpSpPr>
            <a:xfrm rot="10800000" flipV="1">
              <a:off x="134153" y="1482274"/>
              <a:ext cx="188522" cy="188520"/>
              <a:chOff x="1943013" y="3255792"/>
              <a:chExt cx="555137" cy="555137"/>
            </a:xfrm>
          </p:grpSpPr>
          <p:sp>
            <p:nvSpPr>
              <p:cNvPr id="20" name="Google Shape;778;p85">
                <a:extLst>
                  <a:ext uri="{FF2B5EF4-FFF2-40B4-BE49-F238E27FC236}">
                    <a16:creationId xmlns:a16="http://schemas.microsoft.com/office/drawing/2014/main" id="{F9F9D713-B400-014E-7122-D05EB7344421}"/>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94234F38-2889-1F94-BCB9-18CC8D25DCF2}"/>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762A48A3-85B6-EB65-4A3E-B56AAB135106}"/>
                </a:ext>
              </a:extLst>
            </p:cNvPr>
            <p:cNvSpPr txBox="1"/>
            <p:nvPr/>
          </p:nvSpPr>
          <p:spPr>
            <a:xfrm>
              <a:off x="480640" y="1467226"/>
              <a:ext cx="5896719"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13: </a:t>
              </a:r>
              <a:r>
                <a:rPr lang="en-US" sz="1400" dirty="0">
                  <a:latin typeface="Arial" panose="020B0604020202020204" pitchFamily="34" charset="0"/>
                  <a:cs typeface="Arial" panose="020B0604020202020204" pitchFamily="34" charset="0"/>
                </a:rPr>
                <a:t>Next, Under </a:t>
              </a:r>
              <a:r>
                <a:rPr lang="en-US" sz="1400" b="1" dirty="0">
                  <a:latin typeface="Arial" panose="020B0604020202020204" pitchFamily="34" charset="0"/>
                  <a:cs typeface="Arial" panose="020B0604020202020204" pitchFamily="34" charset="0"/>
                </a:rPr>
                <a:t>Module ➝ Topics ➝ Assignments</a:t>
              </a:r>
              <a:r>
                <a:rPr lang="en-US" sz="1400" dirty="0">
                  <a:latin typeface="Arial" panose="020B0604020202020204" pitchFamily="34" charset="0"/>
                  <a:cs typeface="Arial" panose="020B0604020202020204" pitchFamily="34" charset="0"/>
                </a:rPr>
                <a:t>, you can navigate step-by-step to view the assignments.</a:t>
              </a:r>
            </a:p>
          </p:txBody>
        </p:sp>
      </p:grpSp>
      <p:cxnSp>
        <p:nvCxnSpPr>
          <p:cNvPr id="15" name="Straight Connector 14">
            <a:extLst>
              <a:ext uri="{FF2B5EF4-FFF2-40B4-BE49-F238E27FC236}">
                <a16:creationId xmlns:a16="http://schemas.microsoft.com/office/drawing/2014/main" id="{81B71444-0C24-BA50-8A82-E603DB2E6937}"/>
              </a:ext>
            </a:extLst>
          </p:cNvPr>
          <p:cNvCxnSpPr>
            <a:cxnSpLocks/>
          </p:cNvCxnSpPr>
          <p:nvPr/>
        </p:nvCxnSpPr>
        <p:spPr>
          <a:xfrm flipH="1">
            <a:off x="122832" y="5139655"/>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C9BCE7-668D-0031-2008-2800C6B14B94}"/>
              </a:ext>
            </a:extLst>
          </p:cNvPr>
          <p:cNvGrpSpPr/>
          <p:nvPr/>
        </p:nvGrpSpPr>
        <p:grpSpPr>
          <a:xfrm>
            <a:off x="164829" y="5426583"/>
            <a:ext cx="6493599" cy="861774"/>
            <a:chOff x="164829" y="5467527"/>
            <a:chExt cx="6493599" cy="861774"/>
          </a:xfrm>
        </p:grpSpPr>
        <p:sp>
          <p:nvSpPr>
            <p:cNvPr id="26" name="TextBox 25">
              <a:extLst>
                <a:ext uri="{FF2B5EF4-FFF2-40B4-BE49-F238E27FC236}">
                  <a16:creationId xmlns:a16="http://schemas.microsoft.com/office/drawing/2014/main" id="{EA729116-AE8E-4D64-C448-04F931113466}"/>
                </a:ext>
              </a:extLst>
            </p:cNvPr>
            <p:cNvSpPr txBox="1"/>
            <p:nvPr/>
          </p:nvSpPr>
          <p:spPr>
            <a:xfrm>
              <a:off x="480640" y="5467527"/>
              <a:ext cx="6177788" cy="861774"/>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14: </a:t>
              </a:r>
              <a:r>
                <a:rPr lang="en-US" sz="1400" dirty="0">
                  <a:latin typeface="Arial" panose="020B0604020202020204" pitchFamily="34" charset="0"/>
                  <a:cs typeface="Arial" panose="020B0604020202020204" pitchFamily="34" charset="0"/>
                </a:rPr>
                <a:t>Once you click on </a:t>
              </a:r>
              <a:r>
                <a:rPr lang="en-US" sz="1400" b="1" dirty="0">
                  <a:latin typeface="Arial" panose="020B0604020202020204" pitchFamily="34" charset="0"/>
                  <a:cs typeface="Arial" panose="020B0604020202020204" pitchFamily="34" charset="0"/>
                </a:rPr>
                <a:t>Assignments</a:t>
              </a:r>
              <a:r>
                <a:rPr lang="en-US" sz="1400" dirty="0">
                  <a:latin typeface="Arial" panose="020B0604020202020204" pitchFamily="34" charset="0"/>
                  <a:cs typeface="Arial" panose="020B0604020202020204" pitchFamily="34" charset="0"/>
                </a:rPr>
                <a:t>, You can download the rubrics file for the problem statement, and once you complete the Assignment, click on </a:t>
              </a:r>
              <a:r>
                <a:rPr lang="en-US" sz="1400" b="1" dirty="0">
                  <a:latin typeface="Arial" panose="020B0604020202020204" pitchFamily="34" charset="0"/>
                  <a:cs typeface="Arial" panose="020B0604020202020204" pitchFamily="34" charset="0"/>
                </a:rPr>
                <a:t>“Upload your submission here.” </a:t>
              </a:r>
              <a:r>
                <a:rPr lang="en-US" sz="1400" dirty="0">
                  <a:latin typeface="Arial" panose="020B0604020202020204" pitchFamily="34" charset="0"/>
                  <a:cs typeface="Arial" panose="020B0604020202020204" pitchFamily="34" charset="0"/>
                </a:rPr>
                <a:t>you can upload the Excel, PDF or JPGE Format, as shown in the figure below</a:t>
              </a:r>
            </a:p>
          </p:txBody>
        </p:sp>
        <p:grpSp>
          <p:nvGrpSpPr>
            <p:cNvPr id="32" name="Group 31">
              <a:extLst>
                <a:ext uri="{FF2B5EF4-FFF2-40B4-BE49-F238E27FC236}">
                  <a16:creationId xmlns:a16="http://schemas.microsoft.com/office/drawing/2014/main" id="{216E42B8-C3AB-B88A-C939-9747BF771009}"/>
                </a:ext>
              </a:extLst>
            </p:cNvPr>
            <p:cNvGrpSpPr/>
            <p:nvPr/>
          </p:nvGrpSpPr>
          <p:grpSpPr>
            <a:xfrm rot="10800000" flipV="1">
              <a:off x="164829" y="5489269"/>
              <a:ext cx="188522" cy="188520"/>
              <a:chOff x="1943013" y="3255792"/>
              <a:chExt cx="555137" cy="555137"/>
            </a:xfrm>
          </p:grpSpPr>
          <p:sp>
            <p:nvSpPr>
              <p:cNvPr id="33" name="Google Shape;778;p85">
                <a:extLst>
                  <a:ext uri="{FF2B5EF4-FFF2-40B4-BE49-F238E27FC236}">
                    <a16:creationId xmlns:a16="http://schemas.microsoft.com/office/drawing/2014/main" id="{9A6BCAC4-837B-AEB2-1A12-5ADA3F23A118}"/>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 name="Google Shape;779;p85">
                <a:extLst>
                  <a:ext uri="{FF2B5EF4-FFF2-40B4-BE49-F238E27FC236}">
                    <a16:creationId xmlns:a16="http://schemas.microsoft.com/office/drawing/2014/main" id="{2D49861B-4B81-D15A-4D28-0B3A00739048}"/>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sp>
        <p:nvSpPr>
          <p:cNvPr id="7" name="Rectangle 6">
            <a:extLst>
              <a:ext uri="{FF2B5EF4-FFF2-40B4-BE49-F238E27FC236}">
                <a16:creationId xmlns:a16="http://schemas.microsoft.com/office/drawing/2014/main" id="{29053A8D-63C5-C4A3-1F13-123F5DC17DEC}"/>
              </a:ext>
            </a:extLst>
          </p:cNvPr>
          <p:cNvSpPr/>
          <p:nvPr/>
        </p:nvSpPr>
        <p:spPr>
          <a:xfrm>
            <a:off x="353351" y="2934269"/>
            <a:ext cx="1652870" cy="42308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78C07B3-6484-A0F2-BCB9-C82472D68856}"/>
              </a:ext>
            </a:extLst>
          </p:cNvPr>
          <p:cNvSpPr/>
          <p:nvPr/>
        </p:nvSpPr>
        <p:spPr>
          <a:xfrm>
            <a:off x="357809" y="3974083"/>
            <a:ext cx="1652870" cy="31305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8C33BD00-2870-43F9-6925-3B517FDFE395}"/>
              </a:ext>
            </a:extLst>
          </p:cNvPr>
          <p:cNvPicPr>
            <a:picLocks noChangeAspect="1"/>
          </p:cNvPicPr>
          <p:nvPr/>
        </p:nvPicPr>
        <p:blipFill>
          <a:blip r:embed="rId3">
            <a:extLst>
              <a:ext uri="{28A0092B-C50C-407E-A947-70E740481C1C}">
                <a14:useLocalDpi xmlns:a14="http://schemas.microsoft.com/office/drawing/2010/main" val="0"/>
              </a:ext>
            </a:extLst>
          </a:blip>
          <a:srcRect t="17299"/>
          <a:stretch>
            <a:fillRect/>
          </a:stretch>
        </p:blipFill>
        <p:spPr>
          <a:xfrm>
            <a:off x="254122" y="2095180"/>
            <a:ext cx="6456593" cy="3013053"/>
          </a:xfrm>
          <a:prstGeom prst="rect">
            <a:avLst/>
          </a:prstGeom>
          <a:ln w="12700">
            <a:solidFill>
              <a:srgbClr val="0072FB"/>
            </a:solidFill>
          </a:ln>
        </p:spPr>
      </p:pic>
      <p:pic>
        <p:nvPicPr>
          <p:cNvPr id="5" name="Picture 4">
            <a:extLst>
              <a:ext uri="{FF2B5EF4-FFF2-40B4-BE49-F238E27FC236}">
                <a16:creationId xmlns:a16="http://schemas.microsoft.com/office/drawing/2014/main" id="{7724D6A0-6FA9-9320-1EBC-BD5B96BC56BA}"/>
              </a:ext>
            </a:extLst>
          </p:cNvPr>
          <p:cNvPicPr>
            <a:picLocks noChangeAspect="1"/>
          </p:cNvPicPr>
          <p:nvPr/>
        </p:nvPicPr>
        <p:blipFill>
          <a:blip r:embed="rId4">
            <a:extLst>
              <a:ext uri="{28A0092B-C50C-407E-A947-70E740481C1C}">
                <a14:useLocalDpi xmlns:a14="http://schemas.microsoft.com/office/drawing/2010/main" val="0"/>
              </a:ext>
            </a:extLst>
          </a:blip>
          <a:srcRect t="15412"/>
          <a:stretch>
            <a:fillRect/>
          </a:stretch>
        </p:blipFill>
        <p:spPr>
          <a:xfrm>
            <a:off x="232509" y="6659879"/>
            <a:ext cx="6425919" cy="3077011"/>
          </a:xfrm>
          <a:prstGeom prst="rect">
            <a:avLst/>
          </a:prstGeom>
          <a:ln w="12700">
            <a:solidFill>
              <a:srgbClr val="0072FB"/>
            </a:solidFill>
          </a:ln>
        </p:spPr>
      </p:pic>
    </p:spTree>
    <p:extLst>
      <p:ext uri="{BB962C8B-B14F-4D97-AF65-F5344CB8AC3E}">
        <p14:creationId xmlns:p14="http://schemas.microsoft.com/office/powerpoint/2010/main" val="21023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27743DE-2C68-961E-B7BC-B7677E07D679}"/>
            </a:ext>
          </a:extLst>
        </p:cNvPr>
        <p:cNvGrpSpPr/>
        <p:nvPr/>
      </p:nvGrpSpPr>
      <p:grpSpPr>
        <a:xfrm>
          <a:off x="0" y="0"/>
          <a:ext cx="0" cy="0"/>
          <a:chOff x="0" y="0"/>
          <a:chExt cx="0" cy="0"/>
        </a:xfrm>
      </p:grpSpPr>
      <p:sp>
        <p:nvSpPr>
          <p:cNvPr id="12" name="Text 7">
            <a:extLst>
              <a:ext uri="{FF2B5EF4-FFF2-40B4-BE49-F238E27FC236}">
                <a16:creationId xmlns:a16="http://schemas.microsoft.com/office/drawing/2014/main" id="{A969893F-8518-39D4-4459-EA2A0330034B}"/>
              </a:ext>
            </a:extLst>
          </p:cNvPr>
          <p:cNvSpPr/>
          <p:nvPr/>
        </p:nvSpPr>
        <p:spPr>
          <a:xfrm>
            <a:off x="245849" y="625507"/>
            <a:ext cx="6366303" cy="646331"/>
          </a:xfrm>
          <a:prstGeom prst="rect">
            <a:avLst/>
          </a:prstGeom>
          <a:noFill/>
          <a:ln/>
        </p:spPr>
        <p:txBody>
          <a:bodyPr wrap="square" lIns="0" tIns="0" rIns="0" bIns="0" rtlCol="0" anchor="ctr"/>
          <a:lstStyle/>
          <a:p>
            <a:pPr algn="ctr" defTabSz="128610">
              <a:lnSpc>
                <a:spcPts val="2700"/>
              </a:lnSpc>
            </a:pPr>
            <a:r>
              <a:rPr lang="en-US" sz="2400" b="1" dirty="0">
                <a:solidFill>
                  <a:srgbClr val="000000">
                    <a:alpha val="100000"/>
                  </a:srgbClr>
                </a:solidFill>
                <a:latin typeface="Arial" panose="020B0604020202020204" pitchFamily="34" charset="0"/>
                <a:ea typeface="Poppins Bold" pitchFamily="34" charset="-122"/>
                <a:cs typeface="Arial" panose="020B0604020202020204" pitchFamily="34" charset="0"/>
              </a:rPr>
              <a:t>Students Dashboard</a:t>
            </a:r>
            <a:endParaRPr lang="en-US" sz="4000" b="1" dirty="0">
              <a:solidFill>
                <a:prstClr val="black"/>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F2ABBE15-8585-7936-844C-5D7CEA24DE26}"/>
              </a:ext>
            </a:extLst>
          </p:cNvPr>
          <p:cNvGrpSpPr/>
          <p:nvPr/>
        </p:nvGrpSpPr>
        <p:grpSpPr>
          <a:xfrm>
            <a:off x="134153" y="1467226"/>
            <a:ext cx="6243206" cy="430887"/>
            <a:chOff x="134153" y="1467226"/>
            <a:chExt cx="6243206" cy="430887"/>
          </a:xfrm>
        </p:grpSpPr>
        <p:grpSp>
          <p:nvGrpSpPr>
            <p:cNvPr id="18" name="Group 17">
              <a:extLst>
                <a:ext uri="{FF2B5EF4-FFF2-40B4-BE49-F238E27FC236}">
                  <a16:creationId xmlns:a16="http://schemas.microsoft.com/office/drawing/2014/main" id="{CA02AB57-D84B-9072-EE18-5D258EEB681A}"/>
                </a:ext>
              </a:extLst>
            </p:cNvPr>
            <p:cNvGrpSpPr/>
            <p:nvPr/>
          </p:nvGrpSpPr>
          <p:grpSpPr>
            <a:xfrm rot="10800000" flipV="1">
              <a:off x="134153" y="1482274"/>
              <a:ext cx="188522" cy="188520"/>
              <a:chOff x="1943013" y="3255792"/>
              <a:chExt cx="555137" cy="555137"/>
            </a:xfrm>
          </p:grpSpPr>
          <p:sp>
            <p:nvSpPr>
              <p:cNvPr id="20" name="Google Shape;778;p85">
                <a:extLst>
                  <a:ext uri="{FF2B5EF4-FFF2-40B4-BE49-F238E27FC236}">
                    <a16:creationId xmlns:a16="http://schemas.microsoft.com/office/drawing/2014/main" id="{07A27E69-D5CF-CEBF-3BF8-4C0536C847F9}"/>
                  </a:ext>
                </a:extLst>
              </p:cNvPr>
              <p:cNvSpPr/>
              <p:nvPr/>
            </p:nvSpPr>
            <p:spPr>
              <a:xfrm>
                <a:off x="1943013" y="3255792"/>
                <a:ext cx="555137" cy="555137"/>
              </a:xfrm>
              <a:prstGeom prst="ellipse">
                <a:avLst/>
              </a:prstGeom>
              <a:solidFill>
                <a:schemeClr val="lt1"/>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779;p85">
                <a:extLst>
                  <a:ext uri="{FF2B5EF4-FFF2-40B4-BE49-F238E27FC236}">
                    <a16:creationId xmlns:a16="http://schemas.microsoft.com/office/drawing/2014/main" id="{127656F3-2A86-85BA-88F1-DEA654AE332A}"/>
                  </a:ext>
                </a:extLst>
              </p:cNvPr>
              <p:cNvSpPr/>
              <p:nvPr/>
            </p:nvSpPr>
            <p:spPr>
              <a:xfrm>
                <a:off x="2144881" y="3440846"/>
                <a:ext cx="175689" cy="175689"/>
              </a:xfrm>
              <a:prstGeom prst="ellipse">
                <a:avLst/>
              </a:prstGeom>
              <a:solidFill>
                <a:srgbClr val="0072FB"/>
              </a:solidFill>
              <a:ln>
                <a:noFill/>
              </a:ln>
              <a:effectLst>
                <a:outerShdw blurRad="221474" dist="16155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TextBox 18">
              <a:extLst>
                <a:ext uri="{FF2B5EF4-FFF2-40B4-BE49-F238E27FC236}">
                  <a16:creationId xmlns:a16="http://schemas.microsoft.com/office/drawing/2014/main" id="{B48128EE-D2C1-5801-2035-284985C5051A}"/>
                </a:ext>
              </a:extLst>
            </p:cNvPr>
            <p:cNvSpPr txBox="1"/>
            <p:nvPr/>
          </p:nvSpPr>
          <p:spPr>
            <a:xfrm>
              <a:off x="480640" y="1467226"/>
              <a:ext cx="5896719" cy="430887"/>
            </a:xfrm>
            <a:prstGeom prst="rect">
              <a:avLst/>
            </a:prstGeom>
            <a:noFill/>
          </p:spPr>
          <p:txBody>
            <a:bodyPr wrap="square" lIns="0" tIns="0" rIns="0" bIns="0" anchor="t">
              <a:spAutoFit/>
            </a:bodyPr>
            <a:lstStyle/>
            <a:p>
              <a:pPr>
                <a:spcBef>
                  <a:spcPts val="1200"/>
                </a:spcBef>
                <a:buClr>
                  <a:srgbClr val="0072FB"/>
                </a:buClr>
              </a:pPr>
              <a:r>
                <a:rPr lang="en-US" sz="1400" b="1" dirty="0">
                  <a:solidFill>
                    <a:srgbClr val="0072FB"/>
                  </a:solidFill>
                  <a:latin typeface="Arial" panose="020B0604020202020204" pitchFamily="34" charset="0"/>
                  <a:cs typeface="Arial" panose="020B0604020202020204" pitchFamily="34" charset="0"/>
                </a:rPr>
                <a:t>Step 15:</a:t>
              </a:r>
              <a:r>
                <a:rPr lang="en-US" sz="1400" dirty="0">
                  <a:latin typeface="Arial" panose="020B0604020202020204" pitchFamily="34" charset="0"/>
                  <a:cs typeface="Arial" panose="020B0604020202020204" pitchFamily="34" charset="0"/>
                </a:rPr>
                <a:t> Next, Under </a:t>
              </a:r>
              <a:r>
                <a:rPr lang="en-US" sz="1400" b="1" dirty="0">
                  <a:latin typeface="Arial" panose="020B0604020202020204" pitchFamily="34" charset="0"/>
                  <a:cs typeface="Arial" panose="020B0604020202020204" pitchFamily="34" charset="0"/>
                </a:rPr>
                <a:t>Module ➝ Topics ➝ Quiz</a:t>
              </a:r>
              <a:r>
                <a:rPr lang="en-US" sz="1400" dirty="0">
                  <a:latin typeface="Arial" panose="020B0604020202020204" pitchFamily="34" charset="0"/>
                  <a:cs typeface="Arial" panose="020B0604020202020204" pitchFamily="34" charset="0"/>
                </a:rPr>
                <a:t>, you can navigate step-by-step to view the Quiz.</a:t>
              </a:r>
            </a:p>
          </p:txBody>
        </p:sp>
      </p:grpSp>
      <p:cxnSp>
        <p:nvCxnSpPr>
          <p:cNvPr id="15" name="Straight Connector 14">
            <a:extLst>
              <a:ext uri="{FF2B5EF4-FFF2-40B4-BE49-F238E27FC236}">
                <a16:creationId xmlns:a16="http://schemas.microsoft.com/office/drawing/2014/main" id="{3F635C5D-FDC4-D403-871E-01C4EC864E00}"/>
              </a:ext>
            </a:extLst>
          </p:cNvPr>
          <p:cNvCxnSpPr>
            <a:cxnSpLocks/>
          </p:cNvCxnSpPr>
          <p:nvPr/>
        </p:nvCxnSpPr>
        <p:spPr>
          <a:xfrm flipH="1">
            <a:off x="122832" y="5401239"/>
            <a:ext cx="6425919" cy="0"/>
          </a:xfrm>
          <a:prstGeom prst="line">
            <a:avLst/>
          </a:prstGeom>
          <a:ln w="12700">
            <a:solidFill>
              <a:schemeClr val="tx1">
                <a:alpha val="39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326AC8-1DD8-D8DE-489A-C91C082C989F}"/>
              </a:ext>
            </a:extLst>
          </p:cNvPr>
          <p:cNvSpPr/>
          <p:nvPr/>
        </p:nvSpPr>
        <p:spPr>
          <a:xfrm>
            <a:off x="453176" y="3095803"/>
            <a:ext cx="2975823" cy="49355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AB7729D1-E03B-F895-4719-A0B1DAF40841}"/>
              </a:ext>
            </a:extLst>
          </p:cNvPr>
          <p:cNvSpPr/>
          <p:nvPr/>
        </p:nvSpPr>
        <p:spPr>
          <a:xfrm>
            <a:off x="480639" y="4627493"/>
            <a:ext cx="2794823" cy="22523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D8A11918-C2F3-D462-B07E-A194DEB4614D}"/>
              </a:ext>
            </a:extLst>
          </p:cNvPr>
          <p:cNvPicPr>
            <a:picLocks noChangeAspect="1"/>
          </p:cNvPicPr>
          <p:nvPr/>
        </p:nvPicPr>
        <p:blipFill>
          <a:blip r:embed="rId3">
            <a:extLst>
              <a:ext uri="{28A0092B-C50C-407E-A947-70E740481C1C}">
                <a14:useLocalDpi xmlns:a14="http://schemas.microsoft.com/office/drawing/2010/main" val="0"/>
              </a:ext>
            </a:extLst>
          </a:blip>
          <a:srcRect t="16271"/>
          <a:stretch>
            <a:fillRect/>
          </a:stretch>
        </p:blipFill>
        <p:spPr>
          <a:xfrm>
            <a:off x="194458" y="2117264"/>
            <a:ext cx="6463970" cy="3050496"/>
          </a:xfrm>
          <a:prstGeom prst="rect">
            <a:avLst/>
          </a:prstGeom>
          <a:ln w="12700">
            <a:solidFill>
              <a:srgbClr val="0072FB"/>
            </a:solidFill>
          </a:ln>
        </p:spPr>
      </p:pic>
      <p:pic>
        <p:nvPicPr>
          <p:cNvPr id="16" name="Picture 15">
            <a:extLst>
              <a:ext uri="{FF2B5EF4-FFF2-40B4-BE49-F238E27FC236}">
                <a16:creationId xmlns:a16="http://schemas.microsoft.com/office/drawing/2014/main" id="{C9296856-0512-D99E-A7F5-7F3039202B81}"/>
              </a:ext>
            </a:extLst>
          </p:cNvPr>
          <p:cNvPicPr>
            <a:picLocks noChangeAspect="1"/>
          </p:cNvPicPr>
          <p:nvPr/>
        </p:nvPicPr>
        <p:blipFill>
          <a:blip r:embed="rId4"/>
          <a:stretch>
            <a:fillRect/>
          </a:stretch>
        </p:blipFill>
        <p:spPr>
          <a:xfrm>
            <a:off x="371504" y="6288950"/>
            <a:ext cx="860962" cy="670599"/>
          </a:xfrm>
          <a:prstGeom prst="rect">
            <a:avLst/>
          </a:prstGeom>
        </p:spPr>
      </p:pic>
      <p:pic>
        <p:nvPicPr>
          <p:cNvPr id="17" name="Picture 16">
            <a:extLst>
              <a:ext uri="{FF2B5EF4-FFF2-40B4-BE49-F238E27FC236}">
                <a16:creationId xmlns:a16="http://schemas.microsoft.com/office/drawing/2014/main" id="{8BE17F6D-B3E8-0530-93E2-4FB5610CBBD2}"/>
              </a:ext>
            </a:extLst>
          </p:cNvPr>
          <p:cNvPicPr>
            <a:picLocks noChangeAspect="1"/>
          </p:cNvPicPr>
          <p:nvPr/>
        </p:nvPicPr>
        <p:blipFill>
          <a:blip r:embed="rId5"/>
          <a:stretch>
            <a:fillRect/>
          </a:stretch>
        </p:blipFill>
        <p:spPr>
          <a:xfrm>
            <a:off x="371504" y="7566884"/>
            <a:ext cx="894438" cy="646331"/>
          </a:xfrm>
          <a:prstGeom prst="rect">
            <a:avLst/>
          </a:prstGeom>
        </p:spPr>
      </p:pic>
      <p:sp>
        <p:nvSpPr>
          <p:cNvPr id="22" name="TextBox 21">
            <a:extLst>
              <a:ext uri="{FF2B5EF4-FFF2-40B4-BE49-F238E27FC236}">
                <a16:creationId xmlns:a16="http://schemas.microsoft.com/office/drawing/2014/main" id="{7B76A6F5-05E5-50FB-9F0C-7A39DD2FAA02}"/>
              </a:ext>
            </a:extLst>
          </p:cNvPr>
          <p:cNvSpPr txBox="1"/>
          <p:nvPr/>
        </p:nvSpPr>
        <p:spPr>
          <a:xfrm>
            <a:off x="1330685" y="6369727"/>
            <a:ext cx="5218066" cy="430887"/>
          </a:xfrm>
          <a:prstGeom prst="rect">
            <a:avLst/>
          </a:prstGeom>
          <a:noFill/>
        </p:spPr>
        <p:txBody>
          <a:bodyPr wrap="square" lIns="0" tIns="0" rIns="0" bIns="0" anchor="ctr">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Make sure to regularly check the dashboard for announcements, new materials, and schedule changes.</a:t>
            </a:r>
          </a:p>
        </p:txBody>
      </p:sp>
      <p:sp>
        <p:nvSpPr>
          <p:cNvPr id="24" name="TextBox 23">
            <a:extLst>
              <a:ext uri="{FF2B5EF4-FFF2-40B4-BE49-F238E27FC236}">
                <a16:creationId xmlns:a16="http://schemas.microsoft.com/office/drawing/2014/main" id="{9B0B725D-92AC-DD7B-6FF4-527E52245396}"/>
              </a:ext>
            </a:extLst>
          </p:cNvPr>
          <p:cNvSpPr txBox="1"/>
          <p:nvPr/>
        </p:nvSpPr>
        <p:spPr>
          <a:xfrm>
            <a:off x="1330685" y="9085864"/>
            <a:ext cx="4946610" cy="430887"/>
          </a:xfrm>
          <a:prstGeom prst="rect">
            <a:avLst/>
          </a:prstGeom>
          <a:noFill/>
        </p:spPr>
        <p:txBody>
          <a:bodyPr wrap="square" lIns="0" tIns="0" rIns="0" bIns="0" anchor="ctr">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For any technical issues or platform-related queries, please contact the Support Team at: </a:t>
            </a:r>
            <a:r>
              <a:rPr lang="en-US" sz="1400" b="1" dirty="0">
                <a:solidFill>
                  <a:srgbClr val="0072FB"/>
                </a:solidFill>
                <a:latin typeface="Tahoma" panose="020B0604030504040204" pitchFamily="34" charset="0"/>
                <a:ea typeface="Tahoma" panose="020B0604030504040204" pitchFamily="34" charset="0"/>
                <a:cs typeface="Tahoma" panose="020B0604030504040204" pitchFamily="34" charset="0"/>
              </a:rPr>
              <a:t>support@career247.com</a:t>
            </a:r>
          </a:p>
        </p:txBody>
      </p:sp>
      <p:sp>
        <p:nvSpPr>
          <p:cNvPr id="25" name="TextBox 24">
            <a:extLst>
              <a:ext uri="{FF2B5EF4-FFF2-40B4-BE49-F238E27FC236}">
                <a16:creationId xmlns:a16="http://schemas.microsoft.com/office/drawing/2014/main" id="{97031310-3D87-1C42-7905-4CA2B99ECB40}"/>
              </a:ext>
            </a:extLst>
          </p:cNvPr>
          <p:cNvSpPr txBox="1"/>
          <p:nvPr/>
        </p:nvSpPr>
        <p:spPr>
          <a:xfrm>
            <a:off x="1330685" y="7691123"/>
            <a:ext cx="5331511" cy="430887"/>
          </a:xfrm>
          <a:prstGeom prst="rect">
            <a:avLst/>
          </a:prstGeom>
          <a:noFill/>
        </p:spPr>
        <p:txBody>
          <a:bodyPr wrap="square" lIns="0" tIns="0" rIns="0" bIns="0" anchor="ctr">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Explore additional resources shared by trainers to enhance your learning experience.</a:t>
            </a:r>
          </a:p>
        </p:txBody>
      </p:sp>
      <p:pic>
        <p:nvPicPr>
          <p:cNvPr id="27" name="Picture 26">
            <a:extLst>
              <a:ext uri="{FF2B5EF4-FFF2-40B4-BE49-F238E27FC236}">
                <a16:creationId xmlns:a16="http://schemas.microsoft.com/office/drawing/2014/main" id="{703E4EA2-014C-2C2B-D0B6-9B8D66DA38DC}"/>
              </a:ext>
            </a:extLst>
          </p:cNvPr>
          <p:cNvPicPr>
            <a:picLocks noChangeAspect="1"/>
          </p:cNvPicPr>
          <p:nvPr/>
        </p:nvPicPr>
        <p:blipFill>
          <a:blip r:embed="rId6"/>
          <a:stretch>
            <a:fillRect/>
          </a:stretch>
        </p:blipFill>
        <p:spPr>
          <a:xfrm>
            <a:off x="371504" y="8960550"/>
            <a:ext cx="860962" cy="659008"/>
          </a:xfrm>
          <a:prstGeom prst="rect">
            <a:avLst/>
          </a:prstGeom>
        </p:spPr>
      </p:pic>
      <p:pic>
        <p:nvPicPr>
          <p:cNvPr id="31" name="Picture 30">
            <a:extLst>
              <a:ext uri="{FF2B5EF4-FFF2-40B4-BE49-F238E27FC236}">
                <a16:creationId xmlns:a16="http://schemas.microsoft.com/office/drawing/2014/main" id="{FD73B5C5-76F0-6682-90D7-C7B7A897EC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955" y="6429124"/>
            <a:ext cx="304495" cy="304495"/>
          </a:xfrm>
          <a:prstGeom prst="rect">
            <a:avLst/>
          </a:prstGeom>
        </p:spPr>
      </p:pic>
      <p:pic>
        <p:nvPicPr>
          <p:cNvPr id="37" name="Picture 36">
            <a:extLst>
              <a:ext uri="{FF2B5EF4-FFF2-40B4-BE49-F238E27FC236}">
                <a16:creationId xmlns:a16="http://schemas.microsoft.com/office/drawing/2014/main" id="{1A531703-31D1-9E39-1E9D-61439D102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723" y="7782469"/>
            <a:ext cx="248194" cy="248194"/>
          </a:xfrm>
          <a:prstGeom prst="rect">
            <a:avLst/>
          </a:prstGeom>
        </p:spPr>
      </p:pic>
      <p:pic>
        <p:nvPicPr>
          <p:cNvPr id="39" name="Picture 38">
            <a:extLst>
              <a:ext uri="{FF2B5EF4-FFF2-40B4-BE49-F238E27FC236}">
                <a16:creationId xmlns:a16="http://schemas.microsoft.com/office/drawing/2014/main" id="{7B367BB9-8BB7-F923-1B88-2B8D3C81F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249" y="9132567"/>
            <a:ext cx="308551" cy="308551"/>
          </a:xfrm>
          <a:prstGeom prst="rect">
            <a:avLst/>
          </a:prstGeom>
        </p:spPr>
      </p:pic>
      <p:sp>
        <p:nvSpPr>
          <p:cNvPr id="41" name="TextBox 40">
            <a:extLst>
              <a:ext uri="{FF2B5EF4-FFF2-40B4-BE49-F238E27FC236}">
                <a16:creationId xmlns:a16="http://schemas.microsoft.com/office/drawing/2014/main" id="{C7277ABA-AAE8-35EB-ABB7-B07597AE8A1A}"/>
              </a:ext>
            </a:extLst>
          </p:cNvPr>
          <p:cNvSpPr txBox="1"/>
          <p:nvPr/>
        </p:nvSpPr>
        <p:spPr>
          <a:xfrm>
            <a:off x="104625" y="5474364"/>
            <a:ext cx="3020379" cy="400110"/>
          </a:xfrm>
          <a:prstGeom prst="rect">
            <a:avLst/>
          </a:prstGeom>
          <a:noFill/>
        </p:spPr>
        <p:txBody>
          <a:bodyPr wrap="none" rtlCol="0">
            <a:spAutoFit/>
          </a:bodyPr>
          <a:lstStyle/>
          <a:p>
            <a:r>
              <a:rPr lang="en-US" sz="2000" b="1" dirty="0">
                <a:solidFill>
                  <a:srgbClr val="0072FB"/>
                </a:solidFill>
                <a:latin typeface="Tahoma" panose="020B0604030504040204" pitchFamily="34" charset="0"/>
                <a:ea typeface="Tahoma" panose="020B0604030504040204" pitchFamily="34" charset="0"/>
                <a:cs typeface="Tahoma" panose="020B0604030504040204" pitchFamily="34" charset="0"/>
              </a:rPr>
              <a:t>Etiquette and Support</a:t>
            </a:r>
            <a:endParaRPr lang="en-IN" sz="2000" b="1" dirty="0">
              <a:solidFill>
                <a:srgbClr val="0072F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88196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1147</TotalTime>
  <Words>601</Words>
  <Application>Microsoft Office PowerPoint</Application>
  <PresentationFormat>A4 Paper (210x297 mm)</PresentationFormat>
  <Paragraphs>44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Tahoma</vt:lpstr>
      <vt:lpstr>Calibri</vt:lpstr>
      <vt:lpstr>Arial</vt:lpstr>
      <vt:lpstr>Calibri Light</vt:lpstr>
      <vt:lpstr>Aptos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Raphael Creatives</dc:creator>
  <cp:lastModifiedBy>INNO</cp:lastModifiedBy>
  <cp:revision>42</cp:revision>
  <dcterms:created xsi:type="dcterms:W3CDTF">2025-04-17T11:22:33Z</dcterms:created>
  <dcterms:modified xsi:type="dcterms:W3CDTF">2026-01-02T12:12:37Z</dcterms:modified>
</cp:coreProperties>
</file>